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11F82-DB1A-481F-B150-3C757D66D4B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817F2-E48E-4120-81D5-4BB9A737AA9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Негативные эмоциональные переживания</a:t>
          </a:r>
          <a:endParaRPr lang="ru-RU" sz="2800" dirty="0">
            <a:solidFill>
              <a:srgbClr val="002060"/>
            </a:solidFill>
          </a:endParaRPr>
        </a:p>
      </dgm:t>
    </dgm:pt>
    <dgm:pt modelId="{985FC5EF-6840-45C1-8A77-A153D0A81639}" type="parTrans" cxnId="{845CB24D-1C6B-4853-A2D8-20FC81B440E5}">
      <dgm:prSet/>
      <dgm:spPr/>
      <dgm:t>
        <a:bodyPr/>
        <a:lstStyle/>
        <a:p>
          <a:endParaRPr lang="ru-RU"/>
        </a:p>
      </dgm:t>
    </dgm:pt>
    <dgm:pt modelId="{7090A93B-3241-40D3-B416-D4B76D761DF0}" type="sibTrans" cxnId="{845CB24D-1C6B-4853-A2D8-20FC81B440E5}">
      <dgm:prSet/>
      <dgm:spPr/>
      <dgm:t>
        <a:bodyPr/>
        <a:lstStyle/>
        <a:p>
          <a:endParaRPr lang="ru-RU"/>
        </a:p>
      </dgm:t>
    </dgm:pt>
    <dgm:pt modelId="{51287580-6FD6-4249-8F35-5E549FA252C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неуверенность</a:t>
          </a:r>
          <a:endParaRPr lang="ru-RU" dirty="0">
            <a:solidFill>
              <a:srgbClr val="002060"/>
            </a:solidFill>
          </a:endParaRPr>
        </a:p>
      </dgm:t>
    </dgm:pt>
    <dgm:pt modelId="{C2955033-9C95-497C-9D7A-41B11B1A37FE}" type="parTrans" cxnId="{A09C010C-4118-45FE-9FA8-F66945542B96}">
      <dgm:prSet/>
      <dgm:spPr/>
      <dgm:t>
        <a:bodyPr/>
        <a:lstStyle/>
        <a:p>
          <a:endParaRPr lang="ru-RU"/>
        </a:p>
      </dgm:t>
    </dgm:pt>
    <dgm:pt modelId="{CD92CB11-91F5-449D-B6CA-B5C107273F0A}" type="sibTrans" cxnId="{A09C010C-4118-45FE-9FA8-F66945542B96}">
      <dgm:prSet/>
      <dgm:spPr/>
      <dgm:t>
        <a:bodyPr/>
        <a:lstStyle/>
        <a:p>
          <a:endParaRPr lang="ru-RU"/>
        </a:p>
      </dgm:t>
    </dgm:pt>
    <dgm:pt modelId="{C32EC4C2-7AFA-499F-9AB3-D89CF69C7B6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замкнутость</a:t>
          </a:r>
          <a:endParaRPr lang="ru-RU" dirty="0">
            <a:solidFill>
              <a:srgbClr val="002060"/>
            </a:solidFill>
          </a:endParaRPr>
        </a:p>
      </dgm:t>
    </dgm:pt>
    <dgm:pt modelId="{6811307C-4789-440C-ABB0-15D22C511C25}" type="parTrans" cxnId="{5F4BE85C-1EA5-4D44-B019-466F79D34C27}">
      <dgm:prSet/>
      <dgm:spPr/>
      <dgm:t>
        <a:bodyPr/>
        <a:lstStyle/>
        <a:p>
          <a:endParaRPr lang="ru-RU"/>
        </a:p>
      </dgm:t>
    </dgm:pt>
    <dgm:pt modelId="{34C7FE03-47A5-4B4D-A0C4-1B51FE1C8AA0}" type="sibTrans" cxnId="{5F4BE85C-1EA5-4D44-B019-466F79D34C27}">
      <dgm:prSet/>
      <dgm:spPr/>
      <dgm:t>
        <a:bodyPr/>
        <a:lstStyle/>
        <a:p>
          <a:endParaRPr lang="ru-RU"/>
        </a:p>
      </dgm:t>
    </dgm:pt>
    <dgm:pt modelId="{85655BCD-1396-4B4E-992F-C05469E0041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депрессия</a:t>
          </a:r>
          <a:endParaRPr lang="ru-RU" dirty="0">
            <a:solidFill>
              <a:srgbClr val="002060"/>
            </a:solidFill>
          </a:endParaRPr>
        </a:p>
      </dgm:t>
    </dgm:pt>
    <dgm:pt modelId="{3DE3312E-4E3D-4D12-9AEC-008A3207351C}" type="parTrans" cxnId="{60A41F7A-ABC8-4F80-9D32-04059D624C70}">
      <dgm:prSet/>
      <dgm:spPr/>
      <dgm:t>
        <a:bodyPr/>
        <a:lstStyle/>
        <a:p>
          <a:endParaRPr lang="ru-RU"/>
        </a:p>
      </dgm:t>
    </dgm:pt>
    <dgm:pt modelId="{2640420D-CCDF-492F-AA2C-F9CE6E7226BE}" type="sibTrans" cxnId="{60A41F7A-ABC8-4F80-9D32-04059D624C70}">
      <dgm:prSet/>
      <dgm:spPr/>
      <dgm:t>
        <a:bodyPr/>
        <a:lstStyle/>
        <a:p>
          <a:endParaRPr lang="ru-RU"/>
        </a:p>
      </dgm:t>
    </dgm:pt>
    <dgm:pt modelId="{A5791ABA-5CAB-41BD-BC4C-74FD15F9716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тревожность</a:t>
          </a:r>
          <a:endParaRPr lang="ru-RU" dirty="0">
            <a:solidFill>
              <a:srgbClr val="002060"/>
            </a:solidFill>
          </a:endParaRPr>
        </a:p>
      </dgm:t>
    </dgm:pt>
    <dgm:pt modelId="{6B20F990-8361-4B62-AC71-F1E0A2B8983C}" type="parTrans" cxnId="{0A6DA062-BBAB-40EC-8648-381F36FAAD33}">
      <dgm:prSet/>
      <dgm:spPr/>
      <dgm:t>
        <a:bodyPr/>
        <a:lstStyle/>
        <a:p>
          <a:endParaRPr lang="ru-RU"/>
        </a:p>
      </dgm:t>
    </dgm:pt>
    <dgm:pt modelId="{25188005-A24E-44D4-AC86-0CAA816BB692}" type="sibTrans" cxnId="{0A6DA062-BBAB-40EC-8648-381F36FAAD33}">
      <dgm:prSet/>
      <dgm:spPr/>
      <dgm:t>
        <a:bodyPr/>
        <a:lstStyle/>
        <a:p>
          <a:endParaRPr lang="ru-RU"/>
        </a:p>
      </dgm:t>
    </dgm:pt>
    <dgm:pt modelId="{F1070CA4-CDEA-426E-BFF3-6A949528B3F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Конфликтность,</a:t>
          </a:r>
        </a:p>
        <a:p>
          <a:r>
            <a:rPr lang="ru-RU" dirty="0" smtClean="0">
              <a:solidFill>
                <a:srgbClr val="002060"/>
              </a:solidFill>
            </a:rPr>
            <a:t>агрессия</a:t>
          </a:r>
          <a:endParaRPr lang="ru-RU" dirty="0">
            <a:solidFill>
              <a:srgbClr val="002060"/>
            </a:solidFill>
          </a:endParaRPr>
        </a:p>
      </dgm:t>
    </dgm:pt>
    <dgm:pt modelId="{A79B5F49-D9B5-49DA-8426-0A797D08DFE0}" type="parTrans" cxnId="{FBBC2490-51F4-41C0-B1E2-83ABCDE86AE7}">
      <dgm:prSet/>
      <dgm:spPr/>
      <dgm:t>
        <a:bodyPr/>
        <a:lstStyle/>
        <a:p>
          <a:endParaRPr lang="ru-RU"/>
        </a:p>
      </dgm:t>
    </dgm:pt>
    <dgm:pt modelId="{9AD416B8-0623-47AF-9B9B-D417B9C2AE06}" type="sibTrans" cxnId="{FBBC2490-51F4-41C0-B1E2-83ABCDE86AE7}">
      <dgm:prSet/>
      <dgm:spPr/>
      <dgm:t>
        <a:bodyPr/>
        <a:lstStyle/>
        <a:p>
          <a:endParaRPr lang="ru-RU"/>
        </a:p>
      </dgm:t>
    </dgm:pt>
    <dgm:pt modelId="{CFFACB91-A6BD-4491-9BED-7648D5F27951}" type="pres">
      <dgm:prSet presAssocID="{F2911F82-DB1A-481F-B150-3C757D66D4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660B7-D281-4FE1-8373-76F4BDFB218D}" type="pres">
      <dgm:prSet presAssocID="{6A3817F2-E48E-4120-81D5-4BB9A737AA95}" presName="root1" presStyleCnt="0"/>
      <dgm:spPr/>
    </dgm:pt>
    <dgm:pt modelId="{693141E5-8068-45C2-BA16-0E79672CA807}" type="pres">
      <dgm:prSet presAssocID="{6A3817F2-E48E-4120-81D5-4BB9A737AA95}" presName="LevelOneTextNode" presStyleLbl="node0" presStyleIdx="0" presStyleCnt="1" custScaleX="118282" custScaleY="387879" custLinFactNeighborX="2900" custLinFactNeighborY="-11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2EE57-154D-4747-AFB0-7D07BE71F5AF}" type="pres">
      <dgm:prSet presAssocID="{6A3817F2-E48E-4120-81D5-4BB9A737AA95}" presName="level2hierChild" presStyleCnt="0"/>
      <dgm:spPr/>
    </dgm:pt>
    <dgm:pt modelId="{EF727EFE-756C-4DE5-BE4A-FE99C4EBC521}" type="pres">
      <dgm:prSet presAssocID="{C2955033-9C95-497C-9D7A-41B11B1A37F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A222A62-77B9-48AD-9C2A-A6D718836EDE}" type="pres">
      <dgm:prSet presAssocID="{C2955033-9C95-497C-9D7A-41B11B1A37F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CBE9CE1-C1E5-47C6-85E9-6BEB254D06A1}" type="pres">
      <dgm:prSet presAssocID="{51287580-6FD6-4249-8F35-5E549FA252CE}" presName="root2" presStyleCnt="0"/>
      <dgm:spPr/>
    </dgm:pt>
    <dgm:pt modelId="{08488ED8-587F-47F9-A7EA-E7C06D0E858C}" type="pres">
      <dgm:prSet presAssocID="{51287580-6FD6-4249-8F35-5E549FA252C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B5BC02-8BFA-41C6-8F78-9A12866C1AF3}" type="pres">
      <dgm:prSet presAssocID="{51287580-6FD6-4249-8F35-5E549FA252CE}" presName="level3hierChild" presStyleCnt="0"/>
      <dgm:spPr/>
    </dgm:pt>
    <dgm:pt modelId="{72259E45-4A2A-4792-8546-BF59E6DFDEEF}" type="pres">
      <dgm:prSet presAssocID="{6811307C-4789-440C-ABB0-15D22C511C25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EF12A9FA-BA9B-4B68-9D1E-C3AC26A97B71}" type="pres">
      <dgm:prSet presAssocID="{6811307C-4789-440C-ABB0-15D22C511C25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739DA55-CC34-438C-8A2A-1E0807FD7EC8}" type="pres">
      <dgm:prSet presAssocID="{C32EC4C2-7AFA-499F-9AB3-D89CF69C7B68}" presName="root2" presStyleCnt="0"/>
      <dgm:spPr/>
    </dgm:pt>
    <dgm:pt modelId="{CBE11FB9-C184-4672-B314-B54FA1BA9C5A}" type="pres">
      <dgm:prSet presAssocID="{C32EC4C2-7AFA-499F-9AB3-D89CF69C7B68}" presName="LevelTwoTextNode" presStyleLbl="node3" presStyleIdx="0" presStyleCnt="3" custLinFactNeighborY="-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77536-1F99-4443-B89D-BB5185F0FDF6}" type="pres">
      <dgm:prSet presAssocID="{C32EC4C2-7AFA-499F-9AB3-D89CF69C7B68}" presName="level3hierChild" presStyleCnt="0"/>
      <dgm:spPr/>
    </dgm:pt>
    <dgm:pt modelId="{87198E72-B0E1-48E9-9E6F-C9115503E862}" type="pres">
      <dgm:prSet presAssocID="{3DE3312E-4E3D-4D12-9AEC-008A3207351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437F5B3-DDDF-423F-9724-703210227F72}" type="pres">
      <dgm:prSet presAssocID="{3DE3312E-4E3D-4D12-9AEC-008A3207351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C44C587-8759-491A-AABB-1CEC52A283B1}" type="pres">
      <dgm:prSet presAssocID="{85655BCD-1396-4B4E-992F-C05469E00419}" presName="root2" presStyleCnt="0"/>
      <dgm:spPr/>
    </dgm:pt>
    <dgm:pt modelId="{95BEA58F-89A0-4880-90F6-708ACF65E0F1}" type="pres">
      <dgm:prSet presAssocID="{85655BCD-1396-4B4E-992F-C05469E0041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003B6-6863-4564-B2D2-13EFD24B139E}" type="pres">
      <dgm:prSet presAssocID="{85655BCD-1396-4B4E-992F-C05469E00419}" presName="level3hierChild" presStyleCnt="0"/>
      <dgm:spPr/>
    </dgm:pt>
    <dgm:pt modelId="{6C9F3BBF-61D3-4C30-AB53-861C3ACA622F}" type="pres">
      <dgm:prSet presAssocID="{6B20F990-8361-4B62-AC71-F1E0A2B8983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F982FAD-24FD-48C9-9A57-81B6DFCA0114}" type="pres">
      <dgm:prSet presAssocID="{6B20F990-8361-4B62-AC71-F1E0A2B8983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396FC5-F8AA-45DB-8425-1ED6BBBFD2F7}" type="pres">
      <dgm:prSet presAssocID="{A5791ABA-5CAB-41BD-BC4C-74FD15F97164}" presName="root2" presStyleCnt="0"/>
      <dgm:spPr/>
    </dgm:pt>
    <dgm:pt modelId="{916A14A3-74A0-4D82-AE46-AA6DBDA5F62F}" type="pres">
      <dgm:prSet presAssocID="{A5791ABA-5CAB-41BD-BC4C-74FD15F9716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66FAD-7E27-47F6-8240-C88840C126C0}" type="pres">
      <dgm:prSet presAssocID="{A5791ABA-5CAB-41BD-BC4C-74FD15F97164}" presName="level3hierChild" presStyleCnt="0"/>
      <dgm:spPr/>
    </dgm:pt>
    <dgm:pt modelId="{06002AC4-AA25-4A4C-86D8-4985FFED902F}" type="pres">
      <dgm:prSet presAssocID="{A79B5F49-D9B5-49DA-8426-0A797D08DFE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6299158-8F56-47E3-B805-02B92846D687}" type="pres">
      <dgm:prSet presAssocID="{A79B5F49-D9B5-49DA-8426-0A797D08DFE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4395266-42DC-4BF9-A910-A4ED74354920}" type="pres">
      <dgm:prSet presAssocID="{F1070CA4-CDEA-426E-BFF3-6A949528B3FD}" presName="root2" presStyleCnt="0"/>
      <dgm:spPr/>
    </dgm:pt>
    <dgm:pt modelId="{4410708D-9DA1-4052-B6AB-889BB4E9B16C}" type="pres">
      <dgm:prSet presAssocID="{F1070CA4-CDEA-426E-BFF3-6A949528B3F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E8E9F4-1B5E-44FB-8200-266524A01912}" type="pres">
      <dgm:prSet presAssocID="{F1070CA4-CDEA-426E-BFF3-6A949528B3FD}" presName="level3hierChild" presStyleCnt="0"/>
      <dgm:spPr/>
    </dgm:pt>
  </dgm:ptLst>
  <dgm:cxnLst>
    <dgm:cxn modelId="{E7F77EB5-9B8E-44EE-A866-F99729D56FAF}" type="presOf" srcId="{A5791ABA-5CAB-41BD-BC4C-74FD15F97164}" destId="{916A14A3-74A0-4D82-AE46-AA6DBDA5F62F}" srcOrd="0" destOrd="0" presId="urn:microsoft.com/office/officeart/2005/8/layout/hierarchy2"/>
    <dgm:cxn modelId="{0A6DA062-BBAB-40EC-8648-381F36FAAD33}" srcId="{6A3817F2-E48E-4120-81D5-4BB9A737AA95}" destId="{A5791ABA-5CAB-41BD-BC4C-74FD15F97164}" srcOrd="1" destOrd="0" parTransId="{6B20F990-8361-4B62-AC71-F1E0A2B8983C}" sibTransId="{25188005-A24E-44D4-AC86-0CAA816BB692}"/>
    <dgm:cxn modelId="{EEBE6AAC-957A-4F37-848C-AC16450DF170}" type="presOf" srcId="{6811307C-4789-440C-ABB0-15D22C511C25}" destId="{EF12A9FA-BA9B-4B68-9D1E-C3AC26A97B71}" srcOrd="1" destOrd="0" presId="urn:microsoft.com/office/officeart/2005/8/layout/hierarchy2"/>
    <dgm:cxn modelId="{A09C010C-4118-45FE-9FA8-F66945542B96}" srcId="{6A3817F2-E48E-4120-81D5-4BB9A737AA95}" destId="{51287580-6FD6-4249-8F35-5E549FA252CE}" srcOrd="0" destOrd="0" parTransId="{C2955033-9C95-497C-9D7A-41B11B1A37FE}" sibTransId="{CD92CB11-91F5-449D-B6CA-B5C107273F0A}"/>
    <dgm:cxn modelId="{64F94D58-EB7C-4D75-9BFB-3BEE59F26E35}" type="presOf" srcId="{A79B5F49-D9B5-49DA-8426-0A797D08DFE0}" destId="{06002AC4-AA25-4A4C-86D8-4985FFED902F}" srcOrd="0" destOrd="0" presId="urn:microsoft.com/office/officeart/2005/8/layout/hierarchy2"/>
    <dgm:cxn modelId="{31D8B79E-4044-4006-8BB9-9B3906C6AB2B}" type="presOf" srcId="{C2955033-9C95-497C-9D7A-41B11B1A37FE}" destId="{7A222A62-77B9-48AD-9C2A-A6D718836EDE}" srcOrd="1" destOrd="0" presId="urn:microsoft.com/office/officeart/2005/8/layout/hierarchy2"/>
    <dgm:cxn modelId="{2BD8677C-8642-4CDD-855E-8462B9A3D773}" type="presOf" srcId="{F2911F82-DB1A-481F-B150-3C757D66D4B1}" destId="{CFFACB91-A6BD-4491-9BED-7648D5F27951}" srcOrd="0" destOrd="0" presId="urn:microsoft.com/office/officeart/2005/8/layout/hierarchy2"/>
    <dgm:cxn modelId="{A59A1ED0-B47A-48DB-90D2-0D8CB8BC2D7C}" type="presOf" srcId="{C2955033-9C95-497C-9D7A-41B11B1A37FE}" destId="{EF727EFE-756C-4DE5-BE4A-FE99C4EBC521}" srcOrd="0" destOrd="0" presId="urn:microsoft.com/office/officeart/2005/8/layout/hierarchy2"/>
    <dgm:cxn modelId="{06B16F82-3717-47A8-BA3C-4DFCA7259E5B}" type="presOf" srcId="{6A3817F2-E48E-4120-81D5-4BB9A737AA95}" destId="{693141E5-8068-45C2-BA16-0E79672CA807}" srcOrd="0" destOrd="0" presId="urn:microsoft.com/office/officeart/2005/8/layout/hierarchy2"/>
    <dgm:cxn modelId="{13D0CFC5-B4F7-45FA-9675-9DBAE6FDBB99}" type="presOf" srcId="{6811307C-4789-440C-ABB0-15D22C511C25}" destId="{72259E45-4A2A-4792-8546-BF59E6DFDEEF}" srcOrd="0" destOrd="0" presId="urn:microsoft.com/office/officeart/2005/8/layout/hierarchy2"/>
    <dgm:cxn modelId="{41B71BEF-B1DE-49CC-A9A5-522BBBC79B3C}" type="presOf" srcId="{6B20F990-8361-4B62-AC71-F1E0A2B8983C}" destId="{6F982FAD-24FD-48C9-9A57-81B6DFCA0114}" srcOrd="1" destOrd="0" presId="urn:microsoft.com/office/officeart/2005/8/layout/hierarchy2"/>
    <dgm:cxn modelId="{C4983EF6-4E71-44E0-9454-68BF2F38B4A8}" type="presOf" srcId="{F1070CA4-CDEA-426E-BFF3-6A949528B3FD}" destId="{4410708D-9DA1-4052-B6AB-889BB4E9B16C}" srcOrd="0" destOrd="0" presId="urn:microsoft.com/office/officeart/2005/8/layout/hierarchy2"/>
    <dgm:cxn modelId="{4348C1CE-D95C-45E1-B86C-90F89C50D5EA}" type="presOf" srcId="{A79B5F49-D9B5-49DA-8426-0A797D08DFE0}" destId="{86299158-8F56-47E3-B805-02B92846D687}" srcOrd="1" destOrd="0" presId="urn:microsoft.com/office/officeart/2005/8/layout/hierarchy2"/>
    <dgm:cxn modelId="{5F4BE85C-1EA5-4D44-B019-466F79D34C27}" srcId="{51287580-6FD6-4249-8F35-5E549FA252CE}" destId="{C32EC4C2-7AFA-499F-9AB3-D89CF69C7B68}" srcOrd="0" destOrd="0" parTransId="{6811307C-4789-440C-ABB0-15D22C511C25}" sibTransId="{34C7FE03-47A5-4B4D-A0C4-1B51FE1C8AA0}"/>
    <dgm:cxn modelId="{845CB24D-1C6B-4853-A2D8-20FC81B440E5}" srcId="{F2911F82-DB1A-481F-B150-3C757D66D4B1}" destId="{6A3817F2-E48E-4120-81D5-4BB9A737AA95}" srcOrd="0" destOrd="0" parTransId="{985FC5EF-6840-45C1-8A77-A153D0A81639}" sibTransId="{7090A93B-3241-40D3-B416-D4B76D761DF0}"/>
    <dgm:cxn modelId="{11848839-17F8-4498-A134-DB89D873EAA5}" type="presOf" srcId="{51287580-6FD6-4249-8F35-5E549FA252CE}" destId="{08488ED8-587F-47F9-A7EA-E7C06D0E858C}" srcOrd="0" destOrd="0" presId="urn:microsoft.com/office/officeart/2005/8/layout/hierarchy2"/>
    <dgm:cxn modelId="{DCBCB254-10AC-4237-B699-846A6916C092}" type="presOf" srcId="{85655BCD-1396-4B4E-992F-C05469E00419}" destId="{95BEA58F-89A0-4880-90F6-708ACF65E0F1}" srcOrd="0" destOrd="0" presId="urn:microsoft.com/office/officeart/2005/8/layout/hierarchy2"/>
    <dgm:cxn modelId="{34DC700D-DF88-4B17-9965-8D88F036CC82}" type="presOf" srcId="{6B20F990-8361-4B62-AC71-F1E0A2B8983C}" destId="{6C9F3BBF-61D3-4C30-AB53-861C3ACA622F}" srcOrd="0" destOrd="0" presId="urn:microsoft.com/office/officeart/2005/8/layout/hierarchy2"/>
    <dgm:cxn modelId="{FBBC2490-51F4-41C0-B1E2-83ABCDE86AE7}" srcId="{A5791ABA-5CAB-41BD-BC4C-74FD15F97164}" destId="{F1070CA4-CDEA-426E-BFF3-6A949528B3FD}" srcOrd="0" destOrd="0" parTransId="{A79B5F49-D9B5-49DA-8426-0A797D08DFE0}" sibTransId="{9AD416B8-0623-47AF-9B9B-D417B9C2AE06}"/>
    <dgm:cxn modelId="{4A5F1C65-AA84-49A9-A2EA-BD26872B6BC6}" type="presOf" srcId="{3DE3312E-4E3D-4D12-9AEC-008A3207351C}" destId="{1437F5B3-DDDF-423F-9724-703210227F72}" srcOrd="1" destOrd="0" presId="urn:microsoft.com/office/officeart/2005/8/layout/hierarchy2"/>
    <dgm:cxn modelId="{60A41F7A-ABC8-4F80-9D32-04059D624C70}" srcId="{51287580-6FD6-4249-8F35-5E549FA252CE}" destId="{85655BCD-1396-4B4E-992F-C05469E00419}" srcOrd="1" destOrd="0" parTransId="{3DE3312E-4E3D-4D12-9AEC-008A3207351C}" sibTransId="{2640420D-CCDF-492F-AA2C-F9CE6E7226BE}"/>
    <dgm:cxn modelId="{496C1BF1-2BBA-4192-A884-6EAF774153EF}" type="presOf" srcId="{3DE3312E-4E3D-4D12-9AEC-008A3207351C}" destId="{87198E72-B0E1-48E9-9E6F-C9115503E862}" srcOrd="0" destOrd="0" presId="urn:microsoft.com/office/officeart/2005/8/layout/hierarchy2"/>
    <dgm:cxn modelId="{57F8947F-3FE2-4BF6-BA8D-28010FF62A77}" type="presOf" srcId="{C32EC4C2-7AFA-499F-9AB3-D89CF69C7B68}" destId="{CBE11FB9-C184-4672-B314-B54FA1BA9C5A}" srcOrd="0" destOrd="0" presId="urn:microsoft.com/office/officeart/2005/8/layout/hierarchy2"/>
    <dgm:cxn modelId="{CAEA36E3-BCCC-430E-B552-0576434BF1BF}" type="presParOf" srcId="{CFFACB91-A6BD-4491-9BED-7648D5F27951}" destId="{112660B7-D281-4FE1-8373-76F4BDFB218D}" srcOrd="0" destOrd="0" presId="urn:microsoft.com/office/officeart/2005/8/layout/hierarchy2"/>
    <dgm:cxn modelId="{0662B2CF-F383-427D-8952-18FAD9421D15}" type="presParOf" srcId="{112660B7-D281-4FE1-8373-76F4BDFB218D}" destId="{693141E5-8068-45C2-BA16-0E79672CA807}" srcOrd="0" destOrd="0" presId="urn:microsoft.com/office/officeart/2005/8/layout/hierarchy2"/>
    <dgm:cxn modelId="{7C736363-1E81-45C9-A900-11E67F26F0A0}" type="presParOf" srcId="{112660B7-D281-4FE1-8373-76F4BDFB218D}" destId="{5472EE57-154D-4747-AFB0-7D07BE71F5AF}" srcOrd="1" destOrd="0" presId="urn:microsoft.com/office/officeart/2005/8/layout/hierarchy2"/>
    <dgm:cxn modelId="{92389FF2-3868-4914-8AF2-BC55B03D48BC}" type="presParOf" srcId="{5472EE57-154D-4747-AFB0-7D07BE71F5AF}" destId="{EF727EFE-756C-4DE5-BE4A-FE99C4EBC521}" srcOrd="0" destOrd="0" presId="urn:microsoft.com/office/officeart/2005/8/layout/hierarchy2"/>
    <dgm:cxn modelId="{C5F7229F-AE5D-4690-A0E0-A69CDD5D364D}" type="presParOf" srcId="{EF727EFE-756C-4DE5-BE4A-FE99C4EBC521}" destId="{7A222A62-77B9-48AD-9C2A-A6D718836EDE}" srcOrd="0" destOrd="0" presId="urn:microsoft.com/office/officeart/2005/8/layout/hierarchy2"/>
    <dgm:cxn modelId="{CD4A3626-9B05-45D5-874B-041B9A8DFE56}" type="presParOf" srcId="{5472EE57-154D-4747-AFB0-7D07BE71F5AF}" destId="{3CBE9CE1-C1E5-47C6-85E9-6BEB254D06A1}" srcOrd="1" destOrd="0" presId="urn:microsoft.com/office/officeart/2005/8/layout/hierarchy2"/>
    <dgm:cxn modelId="{E493175D-6E07-4AEE-9606-D3A893697E16}" type="presParOf" srcId="{3CBE9CE1-C1E5-47C6-85E9-6BEB254D06A1}" destId="{08488ED8-587F-47F9-A7EA-E7C06D0E858C}" srcOrd="0" destOrd="0" presId="urn:microsoft.com/office/officeart/2005/8/layout/hierarchy2"/>
    <dgm:cxn modelId="{4171BD71-ED1E-435C-9F59-1AA500A13A65}" type="presParOf" srcId="{3CBE9CE1-C1E5-47C6-85E9-6BEB254D06A1}" destId="{DBB5BC02-8BFA-41C6-8F78-9A12866C1AF3}" srcOrd="1" destOrd="0" presId="urn:microsoft.com/office/officeart/2005/8/layout/hierarchy2"/>
    <dgm:cxn modelId="{423D6CC6-AA72-46B1-8E8F-D576CE297C31}" type="presParOf" srcId="{DBB5BC02-8BFA-41C6-8F78-9A12866C1AF3}" destId="{72259E45-4A2A-4792-8546-BF59E6DFDEEF}" srcOrd="0" destOrd="0" presId="urn:microsoft.com/office/officeart/2005/8/layout/hierarchy2"/>
    <dgm:cxn modelId="{1D0EE023-8944-431E-A6E3-FFA9F1501E45}" type="presParOf" srcId="{72259E45-4A2A-4792-8546-BF59E6DFDEEF}" destId="{EF12A9FA-BA9B-4B68-9D1E-C3AC26A97B71}" srcOrd="0" destOrd="0" presId="urn:microsoft.com/office/officeart/2005/8/layout/hierarchy2"/>
    <dgm:cxn modelId="{50FBFB47-E6AF-4DF5-86F7-2847C7995D30}" type="presParOf" srcId="{DBB5BC02-8BFA-41C6-8F78-9A12866C1AF3}" destId="{B739DA55-CC34-438C-8A2A-1E0807FD7EC8}" srcOrd="1" destOrd="0" presId="urn:microsoft.com/office/officeart/2005/8/layout/hierarchy2"/>
    <dgm:cxn modelId="{A28482E9-4968-4F90-A4BE-D837BA1A2465}" type="presParOf" srcId="{B739DA55-CC34-438C-8A2A-1E0807FD7EC8}" destId="{CBE11FB9-C184-4672-B314-B54FA1BA9C5A}" srcOrd="0" destOrd="0" presId="urn:microsoft.com/office/officeart/2005/8/layout/hierarchy2"/>
    <dgm:cxn modelId="{0999A38E-D025-4910-A4B1-A9432704581E}" type="presParOf" srcId="{B739DA55-CC34-438C-8A2A-1E0807FD7EC8}" destId="{88077536-1F99-4443-B89D-BB5185F0FDF6}" srcOrd="1" destOrd="0" presId="urn:microsoft.com/office/officeart/2005/8/layout/hierarchy2"/>
    <dgm:cxn modelId="{38C2AD1F-35AF-465D-9F90-797FC1AE6D4F}" type="presParOf" srcId="{DBB5BC02-8BFA-41C6-8F78-9A12866C1AF3}" destId="{87198E72-B0E1-48E9-9E6F-C9115503E862}" srcOrd="2" destOrd="0" presId="urn:microsoft.com/office/officeart/2005/8/layout/hierarchy2"/>
    <dgm:cxn modelId="{2895CCB4-B9CB-44D1-865E-D7A7381113B1}" type="presParOf" srcId="{87198E72-B0E1-48E9-9E6F-C9115503E862}" destId="{1437F5B3-DDDF-423F-9724-703210227F72}" srcOrd="0" destOrd="0" presId="urn:microsoft.com/office/officeart/2005/8/layout/hierarchy2"/>
    <dgm:cxn modelId="{748D1CFF-E10F-4790-A74E-E7853AC89875}" type="presParOf" srcId="{DBB5BC02-8BFA-41C6-8F78-9A12866C1AF3}" destId="{0C44C587-8759-491A-AABB-1CEC52A283B1}" srcOrd="3" destOrd="0" presId="urn:microsoft.com/office/officeart/2005/8/layout/hierarchy2"/>
    <dgm:cxn modelId="{3782C6C8-66FD-4A9C-9F6E-A170662A397A}" type="presParOf" srcId="{0C44C587-8759-491A-AABB-1CEC52A283B1}" destId="{95BEA58F-89A0-4880-90F6-708ACF65E0F1}" srcOrd="0" destOrd="0" presId="urn:microsoft.com/office/officeart/2005/8/layout/hierarchy2"/>
    <dgm:cxn modelId="{BEC17161-545E-4C35-A485-A9F3EC27F6CA}" type="presParOf" srcId="{0C44C587-8759-491A-AABB-1CEC52A283B1}" destId="{546003B6-6863-4564-B2D2-13EFD24B139E}" srcOrd="1" destOrd="0" presId="urn:microsoft.com/office/officeart/2005/8/layout/hierarchy2"/>
    <dgm:cxn modelId="{225EAE4B-0D88-417B-B2E8-A923F3B840A6}" type="presParOf" srcId="{5472EE57-154D-4747-AFB0-7D07BE71F5AF}" destId="{6C9F3BBF-61D3-4C30-AB53-861C3ACA622F}" srcOrd="2" destOrd="0" presId="urn:microsoft.com/office/officeart/2005/8/layout/hierarchy2"/>
    <dgm:cxn modelId="{212EFD15-1CFF-4172-8BC9-D0474752B0BB}" type="presParOf" srcId="{6C9F3BBF-61D3-4C30-AB53-861C3ACA622F}" destId="{6F982FAD-24FD-48C9-9A57-81B6DFCA0114}" srcOrd="0" destOrd="0" presId="urn:microsoft.com/office/officeart/2005/8/layout/hierarchy2"/>
    <dgm:cxn modelId="{98E4B1EC-6482-4DE5-8D9F-E23E66F4E769}" type="presParOf" srcId="{5472EE57-154D-4747-AFB0-7D07BE71F5AF}" destId="{33396FC5-F8AA-45DB-8425-1ED6BBBFD2F7}" srcOrd="3" destOrd="0" presId="urn:microsoft.com/office/officeart/2005/8/layout/hierarchy2"/>
    <dgm:cxn modelId="{5114BC2C-F9AF-44C5-B5E0-DB6AEB888CD5}" type="presParOf" srcId="{33396FC5-F8AA-45DB-8425-1ED6BBBFD2F7}" destId="{916A14A3-74A0-4D82-AE46-AA6DBDA5F62F}" srcOrd="0" destOrd="0" presId="urn:microsoft.com/office/officeart/2005/8/layout/hierarchy2"/>
    <dgm:cxn modelId="{73023B18-DC8F-4526-ABA6-B77F9E37DA97}" type="presParOf" srcId="{33396FC5-F8AA-45DB-8425-1ED6BBBFD2F7}" destId="{05066FAD-7E27-47F6-8240-C88840C126C0}" srcOrd="1" destOrd="0" presId="urn:microsoft.com/office/officeart/2005/8/layout/hierarchy2"/>
    <dgm:cxn modelId="{39E61154-966C-4DA5-A896-7D68B7337CC6}" type="presParOf" srcId="{05066FAD-7E27-47F6-8240-C88840C126C0}" destId="{06002AC4-AA25-4A4C-86D8-4985FFED902F}" srcOrd="0" destOrd="0" presId="urn:microsoft.com/office/officeart/2005/8/layout/hierarchy2"/>
    <dgm:cxn modelId="{E97EDC0E-258C-4A51-82E6-214905C2130C}" type="presParOf" srcId="{06002AC4-AA25-4A4C-86D8-4985FFED902F}" destId="{86299158-8F56-47E3-B805-02B92846D687}" srcOrd="0" destOrd="0" presId="urn:microsoft.com/office/officeart/2005/8/layout/hierarchy2"/>
    <dgm:cxn modelId="{59D29B57-E562-4566-A8B5-7D7B210BD228}" type="presParOf" srcId="{05066FAD-7E27-47F6-8240-C88840C126C0}" destId="{64395266-42DC-4BF9-A910-A4ED74354920}" srcOrd="1" destOrd="0" presId="urn:microsoft.com/office/officeart/2005/8/layout/hierarchy2"/>
    <dgm:cxn modelId="{B6D2BBC3-03E9-483D-BAAC-6AF982224FA4}" type="presParOf" srcId="{64395266-42DC-4BF9-A910-A4ED74354920}" destId="{4410708D-9DA1-4052-B6AB-889BB4E9B16C}" srcOrd="0" destOrd="0" presId="urn:microsoft.com/office/officeart/2005/8/layout/hierarchy2"/>
    <dgm:cxn modelId="{3B771880-FA70-49B7-9618-D3DC8EA76C41}" type="presParOf" srcId="{64395266-42DC-4BF9-A910-A4ED74354920}" destId="{ABE8E9F4-1B5E-44FB-8200-266524A019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1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3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18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2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3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4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55A8FF-CA05-4ED1-A6BD-ED6A141B4C6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C7C985-C307-410D-9B6D-A086E7B5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1%D0%B8%D1%85%D0%B8%D0%B0%D1%82%D1%80%D0%B8%D1%8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0%D0%BD%D0%B0%D0%BB%D0%B8%D1%82%D0%B8%D1%87%D0%B5%D1%81%D0%BA%D0%B0%D1%8F_%D0%BF%D1%81%D0%B8%D1%85%D0%BE%D0%BB%D0%BE%D0%B3%D0%B8%D1%8F" TargetMode="External"/><Relationship Id="rId4" Type="http://schemas.openxmlformats.org/officeDocument/2006/relationships/hyperlink" Target="http://ru.wikipedia.org/wiki/%D0%93%D0%BB%D1%83%D0%B1%D0%B8%D0%BD%D0%BD%D0%B0%D1%8F_%D0%BF%D1%81%D0%B8%D1%85%D0%BE%D0%BB%D0%BE%D0%B3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Использование элементов песочной терапии в работе с родителями.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подготовила педагог-психолог Рослова Н.С.</a:t>
            </a:r>
          </a:p>
          <a:p>
            <a:pPr marL="4572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№150 ОАО «РЖД»</a:t>
            </a:r>
          </a:p>
          <a:p>
            <a:pPr marL="45720" indent="0" algn="r">
              <a:buNone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.Троицк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0" y="1662110"/>
            <a:ext cx="3876676" cy="2907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6" y="2707480"/>
            <a:ext cx="3081342" cy="231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49" y="1469826"/>
            <a:ext cx="3190876" cy="2393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6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" y="129948"/>
            <a:ext cx="12050019" cy="651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0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6000" i="1" dirty="0" smtClean="0">
                <a:solidFill>
                  <a:srgbClr val="0070C0"/>
                </a:solidFill>
              </a:rPr>
              <a:t>Спасибо за внимание.</a:t>
            </a:r>
            <a:endParaRPr lang="ru-RU" sz="6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62389"/>
              </p:ext>
            </p:extLst>
          </p:nvPr>
        </p:nvGraphicFramePr>
        <p:xfrm>
          <a:off x="477672" y="609600"/>
          <a:ext cx="1124575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6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04282"/>
            <a:ext cx="3464719" cy="2309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33" y="1287780"/>
            <a:ext cx="3303269" cy="220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Негативные эмоциональные переживания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93" y="3829855"/>
            <a:ext cx="3747029" cy="264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44" y="3914095"/>
            <a:ext cx="3220354" cy="2415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54" y="1965960"/>
            <a:ext cx="2645912" cy="1755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94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7" y="414337"/>
            <a:ext cx="5060155" cy="607218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72163" y="1014413"/>
            <a:ext cx="5814429" cy="5357811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rgbClr val="252525"/>
                </a:solidFill>
                <a:latin typeface="Arial" panose="020B0604020202020204" pitchFamily="34" charset="0"/>
              </a:rPr>
              <a:t>Ка́рл</a:t>
            </a:r>
            <a:r>
              <a:rPr lang="ru-RU" sz="3600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252525"/>
                </a:solidFill>
                <a:latin typeface="Arial" panose="020B0604020202020204" pitchFamily="34" charset="0"/>
              </a:rPr>
              <a:t>Гу́став</a:t>
            </a:r>
            <a:r>
              <a:rPr lang="ru-RU" sz="3600" b="1" dirty="0">
                <a:solidFill>
                  <a:srgbClr val="252525"/>
                </a:solidFill>
                <a:latin typeface="Arial" panose="020B0604020202020204" pitchFamily="34" charset="0"/>
              </a:rPr>
              <a:t> Юнг</a:t>
            </a:r>
            <a:r>
              <a:rPr lang="ru-RU" sz="36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ru-RU" sz="36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(26 июля 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1875—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6 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июня 1961)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швейцарский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 tooltip="Психиатрия"/>
              </a:rPr>
              <a:t>психиатр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основоположник одного из направлений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4" tooltip="Глубинная психология"/>
              </a:rPr>
              <a:t>глубинной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4" tooltip="Глубинная психология"/>
              </a:rPr>
              <a:t>психологии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—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5" tooltip="Аналитическая психология"/>
              </a:rPr>
              <a:t>аналитической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5" tooltip="Аналитическая психология"/>
              </a:rPr>
              <a:t>психологии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«Фантазия-мать всех возможностей, где подобно всем противоположностям внутренний и внешний миры соединяются вместе»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2" y="1533378"/>
            <a:ext cx="4754563" cy="3565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72112" y="604691"/>
            <a:ext cx="6372225" cy="582468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Снятия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внутреннего напряжения через бессознательно-символические действия. Это позволяет: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 сформулировать проблему в взаимоотношениях;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-увидеть ситуацию с разных сторон;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-провести мост между воображаемой реальностью и действительностью;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-открыть новые пути развития ситуаций.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1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" y="928688"/>
            <a:ext cx="5195752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9173" y="471488"/>
            <a:ext cx="5515974" cy="588645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Взрослые бессознательно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погружаются в состояние «детства», что способствует активации «архетипа ребенка». Работая с песком взрослые обнаруживают в себе родительский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потенциал и ресурс для решения проблемы.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0038"/>
            <a:ext cx="9875520" cy="94297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 Алгоритм работы в песочнице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638" y="1143000"/>
            <a:ext cx="5369242" cy="493775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психолога важно: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Понять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человека.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Искренняя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заинтересованность.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Сохранение 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общечеловеческой этики.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7612" y="1143001"/>
            <a:ext cx="5505288" cy="4937760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моделирующих фигурок помогает обозначить проблему.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1.Дать возможность родителю выстроить на песке проблемную ситуацию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2.Попросить рассказать, что означает каждая фигурка и почему она занимает именно это место в песочнице.(Важно запомнить какие фигурки выставлялись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первыми).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3.Не прерывать рассказ.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4.Совместный анализ сложившейся ситуации.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8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4325"/>
            <a:ext cx="9875520" cy="9001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Обратная связь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5383530" cy="4480559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«+» и « - »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 вам хотелось видеть дальнейшее развитие событий.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сделали на данный момент, для дальнейшего положительного развития событий.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8" y="423507"/>
            <a:ext cx="3716882" cy="278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4" y="3548418"/>
            <a:ext cx="3821373" cy="286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8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650" y="609600"/>
            <a:ext cx="6607176" cy="1356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0" y="266466"/>
            <a:ext cx="3748585" cy="3398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200651" y="503159"/>
            <a:ext cx="6607176" cy="635484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метода песочной терапии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позитивного мировоззрения и мировосприятия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управлять своими чувствами, желаниями, эмоциями.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-установка лада и взаимопонимания между ребенком и взрослым;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-дает новые ощущения;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фантазию и мелкую моторику;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речь;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-развивает творческий потенциал;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-успокаивает и расслабляет;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-способствует развитию интереса и приобщению к 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опытно-</a:t>
            </a:r>
            <a:r>
              <a:rPr lang="ru-RU" sz="5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эксперементальной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способствует выходу существующей проблемы;</a:t>
            </a:r>
          </a:p>
          <a:p>
            <a:pPr marL="4572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5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-влияет на становление всех сторон личности.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0" y="3674559"/>
            <a:ext cx="3853218" cy="2889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2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216</TotalTime>
  <Words>300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Arial Black</vt:lpstr>
      <vt:lpstr>Calibri</vt:lpstr>
      <vt:lpstr>Corbel</vt:lpstr>
      <vt:lpstr>Times New Roman</vt:lpstr>
      <vt:lpstr>Базис</vt:lpstr>
      <vt:lpstr>Использование элементов песочной терапии в работе с родителями.</vt:lpstr>
      <vt:lpstr>Презентация PowerPoint</vt:lpstr>
      <vt:lpstr>Негативные эмоциональные переживания</vt:lpstr>
      <vt:lpstr>Презентация PowerPoint</vt:lpstr>
      <vt:lpstr>Презентация PowerPoint</vt:lpstr>
      <vt:lpstr>Презентация PowerPoint</vt:lpstr>
      <vt:lpstr> Алгоритм работы в песочнице</vt:lpstr>
      <vt:lpstr>Обратная связь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песочной терапии в работе с родителями.</dc:title>
  <dc:creator>Михаил Рослов</dc:creator>
  <cp:lastModifiedBy>Михаил Рослов</cp:lastModifiedBy>
  <cp:revision>28</cp:revision>
  <dcterms:created xsi:type="dcterms:W3CDTF">2014-05-12T03:21:00Z</dcterms:created>
  <dcterms:modified xsi:type="dcterms:W3CDTF">2015-02-23T13:41:43Z</dcterms:modified>
</cp:coreProperties>
</file>