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67" r:id="rId14"/>
    <p:sldId id="26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9947"/>
      </p:ext>
    </p:extLst>
  </p:cSld>
  <p:clrMapOvr>
    <a:masterClrMapping/>
  </p:clrMapOvr>
  <p:transition spd="slow" advTm="3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16729"/>
      </p:ext>
    </p:extLst>
  </p:cSld>
  <p:clrMapOvr>
    <a:masterClrMapping/>
  </p:clrMapOvr>
  <p:transition spd="slow" advTm="3000">
    <p:wheel spokes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70717"/>
      </p:ext>
    </p:extLst>
  </p:cSld>
  <p:clrMapOvr>
    <a:masterClrMapping/>
  </p:clrMapOvr>
  <p:transition spd="slow" advTm="3000">
    <p:wheel spokes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58228"/>
      </p:ext>
    </p:extLst>
  </p:cSld>
  <p:clrMapOvr>
    <a:masterClrMapping/>
  </p:clrMapOvr>
  <p:transition spd="slow" advTm="3000">
    <p:wheel spokes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90235"/>
      </p:ext>
    </p:extLst>
  </p:cSld>
  <p:clrMapOvr>
    <a:masterClrMapping/>
  </p:clrMapOvr>
  <p:transition spd="slow" advTm="3000">
    <p:wheel spokes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59271"/>
      </p:ext>
    </p:extLst>
  </p:cSld>
  <p:clrMapOvr>
    <a:masterClrMapping/>
  </p:clrMapOvr>
  <p:transition spd="slow" advTm="3000">
    <p:wheel spokes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2116"/>
      </p:ext>
    </p:extLst>
  </p:cSld>
  <p:clrMapOvr>
    <a:masterClrMapping/>
  </p:clrMapOvr>
  <p:transition spd="slow" advTm="3000">
    <p:wheel spokes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6590"/>
      </p:ext>
    </p:extLst>
  </p:cSld>
  <p:clrMapOvr>
    <a:masterClrMapping/>
  </p:clrMapOvr>
  <p:transition spd="slow" advTm="3000">
    <p:wheel spokes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64622"/>
      </p:ext>
    </p:extLst>
  </p:cSld>
  <p:clrMapOvr>
    <a:masterClrMapping/>
  </p:clrMapOvr>
  <p:transition spd="slow" advTm="3000">
    <p:wheel spokes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35135"/>
      </p:ext>
    </p:extLst>
  </p:cSld>
  <p:clrMapOvr>
    <a:masterClrMapping/>
  </p:clrMapOvr>
  <p:transition spd="slow" advTm="3000">
    <p:wheel spokes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56946"/>
      </p:ext>
    </p:extLst>
  </p:cSld>
  <p:clrMapOvr>
    <a:masterClrMapping/>
  </p:clrMapOvr>
  <p:transition spd="slow" advTm="3000">
    <p:wheel spokes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47323"/>
      </p:ext>
    </p:extLst>
  </p:cSld>
  <p:clrMapOvr>
    <a:masterClrMapping/>
  </p:clrMapOvr>
  <p:transition spd="slow" advTm="3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9804"/>
      </p:ext>
    </p:extLst>
  </p:cSld>
  <p:clrMapOvr>
    <a:masterClrMapping/>
  </p:clrMapOvr>
  <p:transition spd="slow" advTm="3000">
    <p:wheel spokes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73387"/>
      </p:ext>
    </p:extLst>
  </p:cSld>
  <p:clrMapOvr>
    <a:masterClrMapping/>
  </p:clrMapOvr>
  <p:transition spd="slow" advTm="3000">
    <p:wheel spokes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22977"/>
      </p:ext>
    </p:extLst>
  </p:cSld>
  <p:clrMapOvr>
    <a:masterClrMapping/>
  </p:clrMapOvr>
  <p:transition spd="slow" advTm="3000">
    <p:wheel spokes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87565"/>
      </p:ext>
    </p:extLst>
  </p:cSld>
  <p:clrMapOvr>
    <a:masterClrMapping/>
  </p:clrMapOvr>
  <p:transition spd="slow" advTm="3000">
    <p:wheel spokes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8831"/>
      </p:ext>
    </p:extLst>
  </p:cSld>
  <p:clrMapOvr>
    <a:masterClrMapping/>
  </p:clrMapOvr>
  <p:transition spd="slow" advTm="3000">
    <p:wheel spokes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508"/>
      </p:ext>
    </p:extLst>
  </p:cSld>
  <p:clrMapOvr>
    <a:masterClrMapping/>
  </p:clrMapOvr>
  <p:transition spd="slow" advTm="3000">
    <p:wheel spokes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8566"/>
      </p:ext>
    </p:extLst>
  </p:cSld>
  <p:clrMapOvr>
    <a:masterClrMapping/>
  </p:clrMapOvr>
  <p:transition spd="slow" advTm="3000">
    <p:wheel spokes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89693"/>
      </p:ext>
    </p:extLst>
  </p:cSld>
  <p:clrMapOvr>
    <a:masterClrMapping/>
  </p:clrMapOvr>
  <p:transition spd="slow" advTm="3000">
    <p:wheel spokes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7570"/>
      </p:ext>
    </p:extLst>
  </p:cSld>
  <p:clrMapOvr>
    <a:masterClrMapping/>
  </p:clrMapOvr>
  <p:transition spd="slow" advTm="3000">
    <p:wheel spokes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79542"/>
      </p:ext>
    </p:extLst>
  </p:cSld>
  <p:clrMapOvr>
    <a:masterClrMapping/>
  </p:clrMapOvr>
  <p:transition spd="slow" advTm="3000">
    <p:wheel spokes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34599"/>
      </p:ext>
    </p:extLst>
  </p:cSld>
  <p:clrMapOvr>
    <a:masterClrMapping/>
  </p:clrMapOvr>
  <p:transition spd="slow" advTm="3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6653"/>
      </p:ext>
    </p:extLst>
  </p:cSld>
  <p:clrMapOvr>
    <a:masterClrMapping/>
  </p:clrMapOvr>
  <p:transition spd="slow" advTm="3000">
    <p:wheel spokes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08636"/>
      </p:ext>
    </p:extLst>
  </p:cSld>
  <p:clrMapOvr>
    <a:masterClrMapping/>
  </p:clrMapOvr>
  <p:transition spd="slow" advTm="3000">
    <p:wheel spokes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9004"/>
      </p:ext>
    </p:extLst>
  </p:cSld>
  <p:clrMapOvr>
    <a:masterClrMapping/>
  </p:clrMapOvr>
  <p:transition spd="slow" advTm="3000">
    <p:wheel spokes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58792"/>
      </p:ext>
    </p:extLst>
  </p:cSld>
  <p:clrMapOvr>
    <a:masterClrMapping/>
  </p:clrMapOvr>
  <p:transition spd="slow" advTm="3000">
    <p:wheel spokes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756"/>
      </p:ext>
    </p:extLst>
  </p:cSld>
  <p:clrMapOvr>
    <a:masterClrMapping/>
  </p:clrMapOvr>
  <p:transition spd="slow" advTm="3000">
    <p:wheel spokes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02318"/>
      </p:ext>
    </p:extLst>
  </p:cSld>
  <p:clrMapOvr>
    <a:masterClrMapping/>
  </p:clrMapOvr>
  <p:transition spd="slow" advTm="3000">
    <p:wheel spokes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28144"/>
      </p:ext>
    </p:extLst>
  </p:cSld>
  <p:clrMapOvr>
    <a:masterClrMapping/>
  </p:clrMapOvr>
  <p:transition spd="slow" advTm="3000">
    <p:wheel spokes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56225"/>
      </p:ext>
    </p:extLst>
  </p:cSld>
  <p:clrMapOvr>
    <a:masterClrMapping/>
  </p:clrMapOvr>
  <p:transition spd="slow" advTm="3000">
    <p:wheel spokes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463"/>
      </p:ext>
    </p:extLst>
  </p:cSld>
  <p:clrMapOvr>
    <a:masterClrMapping/>
  </p:clrMapOvr>
  <p:transition spd="slow" advTm="3000">
    <p:wheel spokes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92506"/>
      </p:ext>
    </p:extLst>
  </p:cSld>
  <p:clrMapOvr>
    <a:masterClrMapping/>
  </p:clrMapOvr>
  <p:transition spd="slow" advTm="3000">
    <p:wheel spokes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7986"/>
      </p:ext>
    </p:extLst>
  </p:cSld>
  <p:clrMapOvr>
    <a:masterClrMapping/>
  </p:clrMapOvr>
  <p:transition spd="slow" advTm="3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7500"/>
      </p:ext>
    </p:extLst>
  </p:cSld>
  <p:clrMapOvr>
    <a:masterClrMapping/>
  </p:clrMapOvr>
  <p:transition spd="slow" advTm="3000">
    <p:wheel spokes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3493"/>
      </p:ext>
    </p:extLst>
  </p:cSld>
  <p:clrMapOvr>
    <a:masterClrMapping/>
  </p:clrMapOvr>
  <p:transition spd="slow" advTm="3000">
    <p:wheel spokes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56933"/>
      </p:ext>
    </p:extLst>
  </p:cSld>
  <p:clrMapOvr>
    <a:masterClrMapping/>
  </p:clrMapOvr>
  <p:transition spd="slow" advTm="3000">
    <p:wheel spokes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22773"/>
      </p:ext>
    </p:extLst>
  </p:cSld>
  <p:clrMapOvr>
    <a:masterClrMapping/>
  </p:clrMapOvr>
  <p:transition spd="slow" advTm="3000">
    <p:wheel spokes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024"/>
      </p:ext>
    </p:extLst>
  </p:cSld>
  <p:clrMapOvr>
    <a:masterClrMapping/>
  </p:clrMapOvr>
  <p:transition spd="slow" advTm="3000">
    <p:wheel spokes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98654"/>
      </p:ext>
    </p:extLst>
  </p:cSld>
  <p:clrMapOvr>
    <a:masterClrMapping/>
  </p:clrMapOvr>
  <p:transition spd="slow" advTm="3000">
    <p:wheel spokes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47368"/>
      </p:ext>
    </p:extLst>
  </p:cSld>
  <p:clrMapOvr>
    <a:masterClrMapping/>
  </p:clrMapOvr>
  <p:transition spd="slow" advTm="3000">
    <p:wheel spokes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49891"/>
      </p:ext>
    </p:extLst>
  </p:cSld>
  <p:clrMapOvr>
    <a:masterClrMapping/>
  </p:clrMapOvr>
  <p:transition spd="slow" advTm="3000">
    <p:wheel spokes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44181"/>
      </p:ext>
    </p:extLst>
  </p:cSld>
  <p:clrMapOvr>
    <a:masterClrMapping/>
  </p:clrMapOvr>
  <p:transition spd="slow" advTm="3000">
    <p:wheel spokes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4838"/>
      </p:ext>
    </p:extLst>
  </p:cSld>
  <p:clrMapOvr>
    <a:masterClrMapping/>
  </p:clrMapOvr>
  <p:transition spd="slow" advTm="3000">
    <p:wheel spokes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6805"/>
      </p:ext>
    </p:extLst>
  </p:cSld>
  <p:clrMapOvr>
    <a:masterClrMapping/>
  </p:clrMapOvr>
  <p:transition spd="slow" advTm="3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04995"/>
      </p:ext>
    </p:extLst>
  </p:cSld>
  <p:clrMapOvr>
    <a:masterClrMapping/>
  </p:clrMapOvr>
  <p:transition spd="slow" advTm="3000">
    <p:wheel spokes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83644"/>
      </p:ext>
    </p:extLst>
  </p:cSld>
  <p:clrMapOvr>
    <a:masterClrMapping/>
  </p:clrMapOvr>
  <p:transition spd="slow" advTm="3000">
    <p:wheel spokes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37455"/>
      </p:ext>
    </p:extLst>
  </p:cSld>
  <p:clrMapOvr>
    <a:masterClrMapping/>
  </p:clrMapOvr>
  <p:transition spd="slow" advTm="3000">
    <p:wheel spokes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45300"/>
      </p:ext>
    </p:extLst>
  </p:cSld>
  <p:clrMapOvr>
    <a:masterClrMapping/>
  </p:clrMapOvr>
  <p:transition spd="slow" advTm="3000">
    <p:wheel spokes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13241"/>
      </p:ext>
    </p:extLst>
  </p:cSld>
  <p:clrMapOvr>
    <a:masterClrMapping/>
  </p:clrMapOvr>
  <p:transition spd="slow" advTm="3000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99301"/>
      </p:ext>
    </p:extLst>
  </p:cSld>
  <p:clrMapOvr>
    <a:masterClrMapping/>
  </p:clrMapOvr>
  <p:transition spd="slow" advTm="3000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4421"/>
      </p:ext>
    </p:extLst>
  </p:cSld>
  <p:clrMapOvr>
    <a:masterClrMapping/>
  </p:clrMapOvr>
  <p:transition spd="slow" advTm="3000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26491"/>
      </p:ext>
    </p:extLst>
  </p:cSld>
  <p:clrMapOvr>
    <a:masterClrMapping/>
  </p:clrMapOvr>
  <p:transition spd="slow" advTm="3000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67816"/>
      </p:ext>
    </p:extLst>
  </p:cSld>
  <p:clrMapOvr>
    <a:masterClrMapping/>
  </p:clrMapOvr>
  <p:transition spd="slow" advTm="3000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9533"/>
      </p:ext>
    </p:extLst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77371"/>
      </p:ext>
    </p:extLst>
  </p:cSld>
  <p:clrMapOvr>
    <a:masterClrMapping/>
  </p:clrMapOvr>
  <p:transition spd="slow" advTm="3000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74416"/>
      </p:ext>
    </p:extLst>
  </p:cSld>
  <p:clrMapOvr>
    <a:masterClrMapping/>
  </p:clrMapOvr>
  <p:transition spd="slow" advTm="3000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2276"/>
      </p:ext>
    </p:extLst>
  </p:cSld>
  <p:clrMapOvr>
    <a:masterClrMapping/>
  </p:clrMapOvr>
  <p:transition spd="slow" advTm="3000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65094"/>
      </p:ext>
    </p:extLst>
  </p:cSld>
  <p:clrMapOvr>
    <a:masterClrMapping/>
  </p:clrMapOvr>
  <p:transition spd="slow" advTm="3000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93589"/>
      </p:ext>
    </p:extLst>
  </p:cSld>
  <p:clrMapOvr>
    <a:masterClrMapping/>
  </p:clrMapOvr>
  <p:transition spd="slow" advTm="3000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04751"/>
      </p:ext>
    </p:extLst>
  </p:cSld>
  <p:clrMapOvr>
    <a:masterClrMapping/>
  </p:clrMapOvr>
  <p:transition spd="slow" advTm="3000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38437"/>
      </p:ext>
    </p:extLst>
  </p:cSld>
  <p:clrMapOvr>
    <a:masterClrMapping/>
  </p:clrMapOvr>
  <p:transition spd="slow" advTm="3000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95010"/>
      </p:ext>
    </p:extLst>
  </p:cSld>
  <p:clrMapOvr>
    <a:masterClrMapping/>
  </p:clrMapOvr>
  <p:transition spd="slow" advTm="3000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73195"/>
      </p:ext>
    </p:extLst>
  </p:cSld>
  <p:clrMapOvr>
    <a:masterClrMapping/>
  </p:clrMapOvr>
  <p:transition spd="slow" advTm="3000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33961"/>
      </p:ext>
    </p:extLst>
  </p:cSld>
  <p:clrMapOvr>
    <a:masterClrMapping/>
  </p:clrMapOvr>
  <p:transition spd="slow" advTm="3000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83648"/>
      </p:ext>
    </p:extLst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73470"/>
      </p:ext>
    </p:extLst>
  </p:cSld>
  <p:clrMapOvr>
    <a:masterClrMapping/>
  </p:clrMapOvr>
  <p:transition spd="slow" advTm="3000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6453"/>
      </p:ext>
    </p:extLst>
  </p:cSld>
  <p:clrMapOvr>
    <a:masterClrMapping/>
  </p:clrMapOvr>
  <p:transition spd="slow" advTm="3000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35372"/>
      </p:ext>
    </p:extLst>
  </p:cSld>
  <p:clrMapOvr>
    <a:masterClrMapping/>
  </p:clrMapOvr>
  <p:transition spd="slow" advTm="3000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40488"/>
      </p:ext>
    </p:extLst>
  </p:cSld>
  <p:clrMapOvr>
    <a:masterClrMapping/>
  </p:clrMapOvr>
  <p:transition spd="slow" advTm="3000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886"/>
      </p:ext>
    </p:extLst>
  </p:cSld>
  <p:clrMapOvr>
    <a:masterClrMapping/>
  </p:clrMapOvr>
  <p:transition spd="slow" advTm="3000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99946"/>
      </p:ext>
    </p:extLst>
  </p:cSld>
  <p:clrMapOvr>
    <a:masterClrMapping/>
  </p:clrMapOvr>
  <p:transition spd="slow" advTm="3000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2658"/>
      </p:ext>
    </p:extLst>
  </p:cSld>
  <p:clrMapOvr>
    <a:masterClrMapping/>
  </p:clrMapOvr>
  <p:transition spd="slow" advTm="3000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9953"/>
      </p:ext>
    </p:extLst>
  </p:cSld>
  <p:clrMapOvr>
    <a:masterClrMapping/>
  </p:clrMapOvr>
  <p:transition spd="slow" advTm="3000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79906"/>
      </p:ext>
    </p:extLst>
  </p:cSld>
  <p:clrMapOvr>
    <a:masterClrMapping/>
  </p:clrMapOvr>
  <p:transition spd="slow" advTm="3000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7680"/>
      </p:ext>
    </p:extLst>
  </p:cSld>
  <p:clrMapOvr>
    <a:masterClrMapping/>
  </p:clrMapOvr>
  <p:transition spd="slow" advTm="3000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7320"/>
      </p:ext>
    </p:extLst>
  </p:cSld>
  <p:clrMapOvr>
    <a:masterClrMapping/>
  </p:clrMapOvr>
  <p:transition spd="slow" advTm="3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98656"/>
      </p:ext>
    </p:extLst>
  </p:cSld>
  <p:clrMapOvr>
    <a:masterClrMapping/>
  </p:clrMapOvr>
  <p:transition spd="slow" advTm="3000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1897"/>
      </p:ext>
    </p:extLst>
  </p:cSld>
  <p:clrMapOvr>
    <a:masterClrMapping/>
  </p:clrMapOvr>
  <p:transition spd="slow" advTm="3000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5377"/>
      </p:ext>
    </p:extLst>
  </p:cSld>
  <p:clrMapOvr>
    <a:masterClrMapping/>
  </p:clrMapOvr>
  <p:transition spd="slow" advTm="3000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72077"/>
      </p:ext>
    </p:extLst>
  </p:cSld>
  <p:clrMapOvr>
    <a:masterClrMapping/>
  </p:clrMapOvr>
  <p:transition spd="slow" advTm="3000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385"/>
      </p:ext>
    </p:extLst>
  </p:cSld>
  <p:clrMapOvr>
    <a:masterClrMapping/>
  </p:clrMapOvr>
  <p:transition spd="slow" advTm="3000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80830"/>
      </p:ext>
    </p:extLst>
  </p:cSld>
  <p:clrMapOvr>
    <a:masterClrMapping/>
  </p:clrMapOvr>
  <p:transition spd="slow" advTm="3000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34384"/>
      </p:ext>
    </p:extLst>
  </p:cSld>
  <p:clrMapOvr>
    <a:masterClrMapping/>
  </p:clrMapOvr>
  <p:transition spd="slow" advTm="3000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59888"/>
      </p:ext>
    </p:extLst>
  </p:cSld>
  <p:clrMapOvr>
    <a:masterClrMapping/>
  </p:clrMapOvr>
  <p:transition spd="slow" advTm="3000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2814"/>
      </p:ext>
    </p:extLst>
  </p:cSld>
  <p:clrMapOvr>
    <a:masterClrMapping/>
  </p:clrMapOvr>
  <p:transition spd="slow" advTm="3000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45733"/>
      </p:ext>
    </p:extLst>
  </p:cSld>
  <p:clrMapOvr>
    <a:masterClrMapping/>
  </p:clrMapOvr>
  <p:transition spd="slow" advTm="3000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7630"/>
      </p:ext>
    </p:extLst>
  </p:cSld>
  <p:clrMapOvr>
    <a:masterClrMapping/>
  </p:clrMapOvr>
  <p:transition spd="slow" advTm="3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64430"/>
      </p:ext>
    </p:extLst>
  </p:cSld>
  <p:clrMapOvr>
    <a:masterClrMapping/>
  </p:clrMapOvr>
  <p:transition spd="slow" advTm="3000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8402"/>
      </p:ext>
    </p:extLst>
  </p:cSld>
  <p:clrMapOvr>
    <a:masterClrMapping/>
  </p:clrMapOvr>
  <p:transition spd="slow" advTm="3000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4861"/>
      </p:ext>
    </p:extLst>
  </p:cSld>
  <p:clrMapOvr>
    <a:masterClrMapping/>
  </p:clrMapOvr>
  <p:transition spd="slow" advTm="3000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21109"/>
      </p:ext>
    </p:extLst>
  </p:cSld>
  <p:clrMapOvr>
    <a:masterClrMapping/>
  </p:clrMapOvr>
  <p:transition spd="slow" advTm="3000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3354"/>
      </p:ext>
    </p:extLst>
  </p:cSld>
  <p:clrMapOvr>
    <a:masterClrMapping/>
  </p:clrMapOvr>
  <p:transition spd="slow" advTm="3000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0597"/>
      </p:ext>
    </p:extLst>
  </p:cSld>
  <p:clrMapOvr>
    <a:masterClrMapping/>
  </p:clrMapOvr>
  <p:transition spd="slow" advTm="3000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51178"/>
      </p:ext>
    </p:extLst>
  </p:cSld>
  <p:clrMapOvr>
    <a:masterClrMapping/>
  </p:clrMapOvr>
  <p:transition spd="slow" advTm="3000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402"/>
      </p:ext>
    </p:extLst>
  </p:cSld>
  <p:clrMapOvr>
    <a:masterClrMapping/>
  </p:clrMapOvr>
  <p:transition spd="slow" advTm="3000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6485"/>
      </p:ext>
    </p:extLst>
  </p:cSld>
  <p:clrMapOvr>
    <a:masterClrMapping/>
  </p:clrMapOvr>
  <p:transition spd="slow" advTm="3000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32096"/>
      </p:ext>
    </p:extLst>
  </p:cSld>
  <p:clrMapOvr>
    <a:masterClrMapping/>
  </p:clrMapOvr>
  <p:transition spd="slow" advTm="3000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4156"/>
      </p:ext>
    </p:extLst>
  </p:cSld>
  <p:clrMapOvr>
    <a:masterClrMapping/>
  </p:clrMapOvr>
  <p:transition spd="slow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0257"/>
      </p:ext>
    </p:extLst>
  </p:cSld>
  <p:clrMapOvr>
    <a:masterClrMapping/>
  </p:clrMapOvr>
  <p:transition spd="slow" advTm="3000"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98"/>
      </p:ext>
    </p:extLst>
  </p:cSld>
  <p:clrMapOvr>
    <a:masterClrMapping/>
  </p:clrMapOvr>
  <p:transition spd="slow" advTm="3000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3404"/>
      </p:ext>
    </p:extLst>
  </p:cSld>
  <p:clrMapOvr>
    <a:masterClrMapping/>
  </p:clrMapOvr>
  <p:transition spd="slow" advTm="3000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33185"/>
      </p:ext>
    </p:extLst>
  </p:cSld>
  <p:clrMapOvr>
    <a:masterClrMapping/>
  </p:clrMapOvr>
  <p:transition spd="slow" advTm="3000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91076"/>
      </p:ext>
    </p:extLst>
  </p:cSld>
  <p:clrMapOvr>
    <a:masterClrMapping/>
  </p:clrMapOvr>
  <p:transition spd="slow" advTm="3000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5147"/>
      </p:ext>
    </p:extLst>
  </p:cSld>
  <p:clrMapOvr>
    <a:masterClrMapping/>
  </p:clrMapOvr>
  <p:transition spd="slow" advTm="3000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73589"/>
      </p:ext>
    </p:extLst>
  </p:cSld>
  <p:clrMapOvr>
    <a:masterClrMapping/>
  </p:clrMapOvr>
  <p:transition spd="slow" advTm="3000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4689"/>
      </p:ext>
    </p:extLst>
  </p:cSld>
  <p:clrMapOvr>
    <a:masterClrMapping/>
  </p:clrMapOvr>
  <p:transition spd="slow" advTm="3000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2626"/>
      </p:ext>
    </p:extLst>
  </p:cSld>
  <p:clrMapOvr>
    <a:masterClrMapping/>
  </p:clrMapOvr>
  <p:transition spd="slow" advTm="3000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74966"/>
      </p:ext>
    </p:extLst>
  </p:cSld>
  <p:clrMapOvr>
    <a:masterClrMapping/>
  </p:clrMapOvr>
  <p:transition spd="slow" advTm="3000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0949"/>
      </p:ext>
    </p:extLst>
  </p:cSld>
  <p:clrMapOvr>
    <a:masterClrMapping/>
  </p:clrMapOvr>
  <p:transition spd="slow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24328"/>
      </p:ext>
    </p:extLst>
  </p:cSld>
  <p:clrMapOvr>
    <a:masterClrMapping/>
  </p:clrMapOvr>
  <p:transition spd="slow" advTm="3000"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65120"/>
      </p:ext>
    </p:extLst>
  </p:cSld>
  <p:clrMapOvr>
    <a:masterClrMapping/>
  </p:clrMapOvr>
  <p:transition spd="slow" advTm="3000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5464"/>
      </p:ext>
    </p:extLst>
  </p:cSld>
  <p:clrMapOvr>
    <a:masterClrMapping/>
  </p:clrMapOvr>
  <p:transition spd="slow" advTm="3000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0848"/>
      </p:ext>
    </p:extLst>
  </p:cSld>
  <p:clrMapOvr>
    <a:masterClrMapping/>
  </p:clrMapOvr>
  <p:transition spd="slow" advTm="3000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4983"/>
      </p:ext>
    </p:extLst>
  </p:cSld>
  <p:clrMapOvr>
    <a:masterClrMapping/>
  </p:clrMapOvr>
  <p:transition spd="slow" advTm="3000"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92512"/>
      </p:ext>
    </p:extLst>
  </p:cSld>
  <p:clrMapOvr>
    <a:masterClrMapping/>
  </p:clrMapOvr>
  <p:transition spd="slow" advTm="3000"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6365"/>
      </p:ext>
    </p:extLst>
  </p:cSld>
  <p:clrMapOvr>
    <a:masterClrMapping/>
  </p:clrMapOvr>
  <p:transition spd="slow" advTm="3000"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5836"/>
      </p:ext>
    </p:extLst>
  </p:cSld>
  <p:clrMapOvr>
    <a:masterClrMapping/>
  </p:clrMapOvr>
  <p:transition spd="slow" advTm="3000"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1593"/>
      </p:ext>
    </p:extLst>
  </p:cSld>
  <p:clrMapOvr>
    <a:masterClrMapping/>
  </p:clrMapOvr>
  <p:transition spd="slow" advTm="3000"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4538"/>
      </p:ext>
    </p:extLst>
  </p:cSld>
  <p:clrMapOvr>
    <a:masterClrMapping/>
  </p:clrMapOvr>
  <p:transition spd="slow" advTm="3000"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8028"/>
      </p:ext>
    </p:extLst>
  </p:cSld>
  <p:clrMapOvr>
    <a:masterClrMapping/>
  </p:clrMapOvr>
  <p:transition spd="slow" advTm="3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4041"/>
      </p:ext>
    </p:extLst>
  </p:cSld>
  <p:clrMapOvr>
    <a:masterClrMapping/>
  </p:clrMapOvr>
  <p:transition spd="slow" advTm="3000">
    <p:wheel spokes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36263"/>
      </p:ext>
    </p:extLst>
  </p:cSld>
  <p:clrMapOvr>
    <a:masterClrMapping/>
  </p:clrMapOvr>
  <p:transition spd="slow" advTm="3000"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12662"/>
      </p:ext>
    </p:extLst>
  </p:cSld>
  <p:clrMapOvr>
    <a:masterClrMapping/>
  </p:clrMapOvr>
  <p:transition spd="slow" advTm="3000"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2846"/>
      </p:ext>
    </p:extLst>
  </p:cSld>
  <p:clrMapOvr>
    <a:masterClrMapping/>
  </p:clrMapOvr>
  <p:transition spd="slow" advTm="3000"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92139"/>
      </p:ext>
    </p:extLst>
  </p:cSld>
  <p:clrMapOvr>
    <a:masterClrMapping/>
  </p:clrMapOvr>
  <p:transition spd="slow" advTm="3000"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45412"/>
      </p:ext>
    </p:extLst>
  </p:cSld>
  <p:clrMapOvr>
    <a:masterClrMapping/>
  </p:clrMapOvr>
  <p:transition spd="slow" advTm="3000"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7020"/>
      </p:ext>
    </p:extLst>
  </p:cSld>
  <p:clrMapOvr>
    <a:masterClrMapping/>
  </p:clrMapOvr>
  <p:transition spd="slow" advTm="3000"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5306"/>
      </p:ext>
    </p:extLst>
  </p:cSld>
  <p:clrMapOvr>
    <a:masterClrMapping/>
  </p:clrMapOvr>
  <p:transition spd="slow" advTm="3000"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0254"/>
      </p:ext>
    </p:extLst>
  </p:cSld>
  <p:clrMapOvr>
    <a:masterClrMapping/>
  </p:clrMapOvr>
  <p:transition spd="slow" advTm="3000"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1871"/>
      </p:ext>
    </p:extLst>
  </p:cSld>
  <p:clrMapOvr>
    <a:masterClrMapping/>
  </p:clrMapOvr>
  <p:transition spd="slow" advTm="3000">
    <p:wheel spokes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0927"/>
      </p:ext>
    </p:extLst>
  </p:cSld>
  <p:clrMapOvr>
    <a:masterClrMapping/>
  </p:clrMapOvr>
  <p:transition spd="slow" advTm="3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72444"/>
      </p:ext>
    </p:extLst>
  </p:cSld>
  <p:clrMapOvr>
    <a:masterClrMapping/>
  </p:clrMapOvr>
  <p:transition spd="slow" advTm="3000">
    <p:wheel spokes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53799"/>
      </p:ext>
    </p:extLst>
  </p:cSld>
  <p:clrMapOvr>
    <a:masterClrMapping/>
  </p:clrMapOvr>
  <p:transition spd="slow" advTm="3000">
    <p:wheel spokes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4341"/>
      </p:ext>
    </p:extLst>
  </p:cSld>
  <p:clrMapOvr>
    <a:masterClrMapping/>
  </p:clrMapOvr>
  <p:transition spd="slow" advTm="3000">
    <p:wheel spokes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10472"/>
      </p:ext>
    </p:extLst>
  </p:cSld>
  <p:clrMapOvr>
    <a:masterClrMapping/>
  </p:clrMapOvr>
  <p:transition spd="slow" advTm="3000">
    <p:wheel spokes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0205"/>
      </p:ext>
    </p:extLst>
  </p:cSld>
  <p:clrMapOvr>
    <a:masterClrMapping/>
  </p:clrMapOvr>
  <p:transition spd="slow" advTm="3000">
    <p:wheel spokes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8114"/>
      </p:ext>
    </p:extLst>
  </p:cSld>
  <p:clrMapOvr>
    <a:masterClrMapping/>
  </p:clrMapOvr>
  <p:transition spd="slow" advTm="3000">
    <p:wheel spokes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83435"/>
      </p:ext>
    </p:extLst>
  </p:cSld>
  <p:clrMapOvr>
    <a:masterClrMapping/>
  </p:clrMapOvr>
  <p:transition spd="slow" advTm="3000">
    <p:wheel spokes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45245"/>
      </p:ext>
    </p:extLst>
  </p:cSld>
  <p:clrMapOvr>
    <a:masterClrMapping/>
  </p:clrMapOvr>
  <p:transition spd="slow" advTm="3000">
    <p:wheel spokes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11137"/>
      </p:ext>
    </p:extLst>
  </p:cSld>
  <p:clrMapOvr>
    <a:masterClrMapping/>
  </p:clrMapOvr>
  <p:transition spd="slow" advTm="3000">
    <p:wheel spokes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1346"/>
      </p:ext>
    </p:extLst>
  </p:cSld>
  <p:clrMapOvr>
    <a:masterClrMapping/>
  </p:clrMapOvr>
  <p:transition spd="slow" advTm="3000">
    <p:wheel spokes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80651"/>
      </p:ext>
    </p:extLst>
  </p:cSld>
  <p:clrMapOvr>
    <a:masterClrMapping/>
  </p:clrMapOvr>
  <p:transition spd="slow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01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5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29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1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0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55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16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7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1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2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73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66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1148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Цветной песок в сосуде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1410" r="10757"/>
          <a:stretch/>
        </p:blipFill>
        <p:spPr>
          <a:xfrm>
            <a:off x="899592" y="1268760"/>
            <a:ext cx="7416824" cy="5162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8979783"/>
      </p:ext>
    </p:extLst>
  </p:cSld>
  <p:clrMapOvr>
    <a:masterClrMapping/>
  </p:clrMapOvr>
  <p:transition spd="slow" advTm="7856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микроволновой печи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 минуты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752967" cy="44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4966"/>
      </p:ext>
    </p:extLst>
  </p:cSld>
  <p:clrMapOvr>
    <a:masterClrMapping/>
  </p:clrMapOvr>
  <p:transition spd="slow" advTm="13404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Протереть через сито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/>
          <a:stretch/>
        </p:blipFill>
        <p:spPr>
          <a:xfrm>
            <a:off x="2123728" y="1124744"/>
            <a:ext cx="4839574" cy="56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6931"/>
      </p:ext>
    </p:extLst>
  </p:cSld>
  <p:clrMapOvr>
    <a:masterClrMapping/>
  </p:clrMapOvr>
  <p:transition spd="slow" advTm="3998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Песок готов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2565479"/>
            <a:ext cx="3029322" cy="4039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4"/>
          <a:stretch/>
        </p:blipFill>
        <p:spPr>
          <a:xfrm>
            <a:off x="6300192" y="3212976"/>
            <a:ext cx="2726603" cy="2452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>
          <a:xfrm>
            <a:off x="4976806" y="123600"/>
            <a:ext cx="4037622" cy="2225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7794" r="54447" b="7631"/>
          <a:stretch/>
        </p:blipFill>
        <p:spPr>
          <a:xfrm>
            <a:off x="3491880" y="2565479"/>
            <a:ext cx="2627086" cy="40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9223"/>
      </p:ext>
    </p:extLst>
  </p:cSld>
  <p:clrMapOvr>
    <a:masterClrMapping/>
  </p:clrMapOvr>
  <p:transition spd="slow" advTm="3221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4" b="10624"/>
          <a:stretch/>
        </p:blipFill>
        <p:spPr>
          <a:xfrm>
            <a:off x="4314351" y="246404"/>
            <a:ext cx="4670160" cy="2534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 t="21035" r="17572"/>
          <a:stretch/>
        </p:blipFill>
        <p:spPr>
          <a:xfrm>
            <a:off x="323528" y="980728"/>
            <a:ext cx="3201350" cy="5674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r="12604" b="371"/>
          <a:stretch/>
        </p:blipFill>
        <p:spPr>
          <a:xfrm>
            <a:off x="4716016" y="2925790"/>
            <a:ext cx="4048488" cy="37419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6404"/>
            <a:ext cx="8305800" cy="7343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 этап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18824"/>
      </p:ext>
    </p:extLst>
  </p:cSld>
  <p:clrMapOvr>
    <a:masterClrMapping/>
  </p:clrMapOvr>
  <p:transition spd="slow" advTm="7927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84" y="2851026"/>
            <a:ext cx="5868144" cy="39243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0912"/>
            <a:ext cx="3545632" cy="2453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2" y="150912"/>
            <a:ext cx="4802896" cy="36381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077072"/>
            <a:ext cx="8655496" cy="165618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История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79951"/>
      </p:ext>
    </p:extLst>
  </p:cSld>
  <p:clrMapOvr>
    <a:masterClrMapping/>
  </p:clrMapOvr>
  <p:transition spd="slow" advTm="8889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5515339" cy="41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9976"/>
      </p:ext>
    </p:extLst>
  </p:cSld>
  <p:clrMapOvr>
    <a:masterClrMapping/>
  </p:clrMapOvr>
  <p:transition spd="slow" advTm="7504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30635"/>
            <a:ext cx="4762500" cy="3181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18658"/>
          <a:stretch/>
        </p:blipFill>
        <p:spPr>
          <a:xfrm>
            <a:off x="1273714" y="3953360"/>
            <a:ext cx="1786117" cy="2708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4752527" cy="3619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6" t="4979" r="25696" b="5411"/>
          <a:stretch/>
        </p:blipFill>
        <p:spPr>
          <a:xfrm>
            <a:off x="6012160" y="221254"/>
            <a:ext cx="2345870" cy="30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2827"/>
      </p:ext>
    </p:extLst>
  </p:cSld>
  <p:clrMapOvr>
    <a:masterClrMapping/>
  </p:clrMapOvr>
  <p:transition spd="slow" advTm="9926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этап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Окраска песка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12126"/>
          <a:stretch/>
        </p:blipFill>
        <p:spPr>
          <a:xfrm>
            <a:off x="4788024" y="260648"/>
            <a:ext cx="4267200" cy="1634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04865"/>
            <a:ext cx="6687655" cy="44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9380"/>
      </p:ext>
    </p:extLst>
  </p:cSld>
  <p:clrMapOvr>
    <a:masterClrMapping/>
  </p:clrMapOvr>
  <p:transition spd="slow" advTm="21207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948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Нам  необходимо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5545"/>
            <a:ext cx="705678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8509"/>
      </p:ext>
    </p:extLst>
  </p:cSld>
  <p:clrMapOvr>
    <a:masterClrMapping/>
  </p:clrMapOvr>
  <p:transition spd="slow" advTm="10832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Развести гуашь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72816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1048"/>
      </p:ext>
    </p:extLst>
  </p:cSld>
  <p:clrMapOvr>
    <a:masterClrMapping/>
  </p:clrMapOvr>
  <p:transition spd="slow" advTm="12532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Добавить соль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Размешать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00" y="2877518"/>
            <a:ext cx="4973075" cy="3729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260648"/>
            <a:ext cx="425625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2641"/>
      </p:ext>
    </p:extLst>
  </p:cSld>
  <p:clrMapOvr>
    <a:masterClrMapping/>
  </p:clrMapOvr>
  <p:transition spd="slow" advTm="9701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Будем сушить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3" y="188640"/>
            <a:ext cx="4258758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3607048" cy="2705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477792" cy="33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8077"/>
      </p:ext>
    </p:extLst>
  </p:cSld>
  <p:clrMapOvr>
    <a:masterClrMapping/>
  </p:clrMapOvr>
  <p:transition spd="slow" advTm="5224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Цветной песок в сосуде</vt:lpstr>
      <vt:lpstr>  История </vt:lpstr>
      <vt:lpstr>Презентация PowerPoint</vt:lpstr>
      <vt:lpstr>Презентация PowerPoint</vt:lpstr>
      <vt:lpstr>         I этап Окраска песка</vt:lpstr>
      <vt:lpstr>Нам  необходимо</vt:lpstr>
      <vt:lpstr>Развести гуашь</vt:lpstr>
      <vt:lpstr>Добавить соль Размешать</vt:lpstr>
      <vt:lpstr>Будем сушить</vt:lpstr>
      <vt:lpstr>В микроволновой печи 2 минуты</vt:lpstr>
      <vt:lpstr>Протереть через сито</vt:lpstr>
      <vt:lpstr>   Песок готов</vt:lpstr>
      <vt:lpstr>   II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2015-02-24T20:46:33Z</dcterms:created>
  <dcterms:modified xsi:type="dcterms:W3CDTF">2015-02-25T16:29:20Z</dcterms:modified>
</cp:coreProperties>
</file>