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F470F-6726-4D9D-8027-D8102EAB4643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1F9F-6F46-41B8-9A0B-C91D642B3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4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710F-E84E-4393-B9BD-C124401FAAE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29979"/>
      </p:ext>
    </p:extLst>
  </p:cSld>
  <p:clrMapOvr>
    <a:masterClrMapping/>
  </p:clrMapOvr>
  <p:transition spd="slow" advTm="3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10012"/>
      </p:ext>
    </p:extLst>
  </p:cSld>
  <p:clrMapOvr>
    <a:masterClrMapping/>
  </p:clrMapOvr>
  <p:transition spd="slow" advTm="3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6842"/>
      </p:ext>
    </p:extLst>
  </p:cSld>
  <p:clrMapOvr>
    <a:masterClrMapping/>
  </p:clrMapOvr>
  <p:transition spd="slow" advTm="3000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8254"/>
      </p:ext>
    </p:extLst>
  </p:cSld>
  <p:clrMapOvr>
    <a:masterClrMapping/>
  </p:clrMapOvr>
  <p:transition spd="slow" advTm="3000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85029"/>
      </p:ext>
    </p:extLst>
  </p:cSld>
  <p:clrMapOvr>
    <a:masterClrMapping/>
  </p:clrMapOvr>
  <p:transition spd="slow" advTm="3000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1957"/>
      </p:ext>
    </p:extLst>
  </p:cSld>
  <p:clrMapOvr>
    <a:masterClrMapping/>
  </p:clrMapOvr>
  <p:transition spd="slow" advTm="3000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88"/>
      </p:ext>
    </p:extLst>
  </p:cSld>
  <p:clrMapOvr>
    <a:masterClrMapping/>
  </p:clrMapOvr>
  <p:transition spd="slow" advTm="3000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9478"/>
      </p:ext>
    </p:extLst>
  </p:cSld>
  <p:clrMapOvr>
    <a:masterClrMapping/>
  </p:clrMapOvr>
  <p:transition spd="slow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2203"/>
      </p:ext>
    </p:extLst>
  </p:cSld>
  <p:clrMapOvr>
    <a:masterClrMapping/>
  </p:clrMapOvr>
  <p:transition spd="slow" advTm="3000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5246"/>
      </p:ext>
    </p:extLst>
  </p:cSld>
  <p:clrMapOvr>
    <a:masterClrMapping/>
  </p:clrMapOvr>
  <p:transition spd="slow" advTm="3000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0782"/>
      </p:ext>
    </p:extLst>
  </p:cSld>
  <p:clrMapOvr>
    <a:masterClrMapping/>
  </p:clrMapOvr>
  <p:transition spd="slow" advTm="3000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95383"/>
      </p:ext>
    </p:extLst>
  </p:cSld>
  <p:clrMapOvr>
    <a:masterClrMapping/>
  </p:clrMapOvr>
  <p:transition spd="slow" advTm="3000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2545"/>
      </p:ext>
    </p:extLst>
  </p:cSld>
  <p:clrMapOvr>
    <a:masterClrMapping/>
  </p:clrMapOvr>
  <p:transition spd="slow" advTm="3000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36156"/>
      </p:ext>
    </p:extLst>
  </p:cSld>
  <p:clrMapOvr>
    <a:masterClrMapping/>
  </p:clrMapOvr>
  <p:transition spd="slow" advTm="3000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30208"/>
      </p:ext>
    </p:extLst>
  </p:cSld>
  <p:clrMapOvr>
    <a:masterClrMapping/>
  </p:clrMapOvr>
  <p:transition spd="slow" advTm="3000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00395"/>
      </p:ext>
    </p:extLst>
  </p:cSld>
  <p:clrMapOvr>
    <a:masterClrMapping/>
  </p:clrMapOvr>
  <p:transition spd="slow" advTm="3000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7837"/>
      </p:ext>
    </p:extLst>
  </p:cSld>
  <p:clrMapOvr>
    <a:masterClrMapping/>
  </p:clrMapOvr>
  <p:transition spd="slow" advTm="3000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62805"/>
      </p:ext>
    </p:extLst>
  </p:cSld>
  <p:clrMapOvr>
    <a:masterClrMapping/>
  </p:clrMapOvr>
  <p:transition spd="slow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44016"/>
      </p:ext>
    </p:extLst>
  </p:cSld>
  <p:clrMapOvr>
    <a:masterClrMapping/>
  </p:clrMapOvr>
  <p:transition spd="slow" advTm="3000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7312"/>
      </p:ext>
    </p:extLst>
  </p:cSld>
  <p:clrMapOvr>
    <a:masterClrMapping/>
  </p:clrMapOvr>
  <p:transition spd="slow" advTm="3000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11692"/>
      </p:ext>
    </p:extLst>
  </p:cSld>
  <p:clrMapOvr>
    <a:masterClrMapping/>
  </p:clrMapOvr>
  <p:transition spd="slow" advTm="3000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6384"/>
      </p:ext>
    </p:extLst>
  </p:cSld>
  <p:clrMapOvr>
    <a:masterClrMapping/>
  </p:clrMapOvr>
  <p:transition spd="slow" advTm="3000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11849"/>
      </p:ext>
    </p:extLst>
  </p:cSld>
  <p:clrMapOvr>
    <a:masterClrMapping/>
  </p:clrMapOvr>
  <p:transition spd="slow" advTm="3000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6164"/>
      </p:ext>
    </p:extLst>
  </p:cSld>
  <p:clrMapOvr>
    <a:masterClrMapping/>
  </p:clrMapOvr>
  <p:transition spd="slow" advTm="3000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58310"/>
      </p:ext>
    </p:extLst>
  </p:cSld>
  <p:clrMapOvr>
    <a:masterClrMapping/>
  </p:clrMapOvr>
  <p:transition spd="slow" advTm="3000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32441"/>
      </p:ext>
    </p:extLst>
  </p:cSld>
  <p:clrMapOvr>
    <a:masterClrMapping/>
  </p:clrMapOvr>
  <p:transition spd="slow" advTm="3000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83849"/>
      </p:ext>
    </p:extLst>
  </p:cSld>
  <p:clrMapOvr>
    <a:masterClrMapping/>
  </p:clrMapOvr>
  <p:transition spd="slow" advTm="3000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65256"/>
      </p:ext>
    </p:extLst>
  </p:cSld>
  <p:clrMapOvr>
    <a:masterClrMapping/>
  </p:clrMapOvr>
  <p:transition spd="slow" advTm="3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28984"/>
      </p:ext>
    </p:extLst>
  </p:cSld>
  <p:clrMapOvr>
    <a:masterClrMapping/>
  </p:clrMapOvr>
  <p:transition spd="slow" advTm="3000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16355"/>
      </p:ext>
    </p:extLst>
  </p:cSld>
  <p:clrMapOvr>
    <a:masterClrMapping/>
  </p:clrMapOvr>
  <p:transition spd="slow" advTm="3000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7783"/>
      </p:ext>
    </p:extLst>
  </p:cSld>
  <p:clrMapOvr>
    <a:masterClrMapping/>
  </p:clrMapOvr>
  <p:transition spd="slow" advTm="3000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5711"/>
      </p:ext>
    </p:extLst>
  </p:cSld>
  <p:clrMapOvr>
    <a:masterClrMapping/>
  </p:clrMapOvr>
  <p:transition spd="slow" advTm="3000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15050"/>
      </p:ext>
    </p:extLst>
  </p:cSld>
  <p:clrMapOvr>
    <a:masterClrMapping/>
  </p:clrMapOvr>
  <p:transition spd="slow" advTm="3000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51355"/>
      </p:ext>
    </p:extLst>
  </p:cSld>
  <p:clrMapOvr>
    <a:masterClrMapping/>
  </p:clrMapOvr>
  <p:transition spd="slow" advTm="3000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24961"/>
      </p:ext>
    </p:extLst>
  </p:cSld>
  <p:clrMapOvr>
    <a:masterClrMapping/>
  </p:clrMapOvr>
  <p:transition spd="slow" advTm="3000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61758"/>
      </p:ext>
    </p:extLst>
  </p:cSld>
  <p:clrMapOvr>
    <a:masterClrMapping/>
  </p:clrMapOvr>
  <p:transition spd="slow" advTm="3000"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19470"/>
      </p:ext>
    </p:extLst>
  </p:cSld>
  <p:clrMapOvr>
    <a:masterClrMapping/>
  </p:clrMapOvr>
  <p:transition spd="slow" advTm="3000"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66875"/>
      </p:ext>
    </p:extLst>
  </p:cSld>
  <p:clrMapOvr>
    <a:masterClrMapping/>
  </p:clrMapOvr>
  <p:transition spd="slow" advTm="3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00178"/>
      </p:ext>
    </p:extLst>
  </p:cSld>
  <p:clrMapOvr>
    <a:masterClrMapping/>
  </p:clrMapOvr>
  <p:transition spd="slow" advTm="3000"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93038"/>
      </p:ext>
    </p:extLst>
  </p:cSld>
  <p:clrMapOvr>
    <a:masterClrMapping/>
  </p:clrMapOvr>
  <p:transition spd="slow" advTm="3000"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33819"/>
      </p:ext>
    </p:extLst>
  </p:cSld>
  <p:clrMapOvr>
    <a:masterClrMapping/>
  </p:clrMapOvr>
  <p:transition spd="slow" advTm="3000"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3930"/>
      </p:ext>
    </p:extLst>
  </p:cSld>
  <p:clrMapOvr>
    <a:masterClrMapping/>
  </p:clrMapOvr>
  <p:transition spd="slow" advTm="3000"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45647"/>
      </p:ext>
    </p:extLst>
  </p:cSld>
  <p:clrMapOvr>
    <a:masterClrMapping/>
  </p:clrMapOvr>
  <p:transition spd="slow" advTm="3000"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1577"/>
      </p:ext>
    </p:extLst>
  </p:cSld>
  <p:clrMapOvr>
    <a:masterClrMapping/>
  </p:clrMapOvr>
  <p:transition spd="slow" advTm="3000"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757"/>
      </p:ext>
    </p:extLst>
  </p:cSld>
  <p:clrMapOvr>
    <a:masterClrMapping/>
  </p:clrMapOvr>
  <p:transition spd="slow" advTm="3000"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10035"/>
      </p:ext>
    </p:extLst>
  </p:cSld>
  <p:clrMapOvr>
    <a:masterClrMapping/>
  </p:clrMapOvr>
  <p:transition spd="slow" advTm="3000"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22957"/>
      </p:ext>
    </p:extLst>
  </p:cSld>
  <p:clrMapOvr>
    <a:masterClrMapping/>
  </p:clrMapOvr>
  <p:transition spd="slow" advTm="3000"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50246"/>
      </p:ext>
    </p:extLst>
  </p:cSld>
  <p:clrMapOvr>
    <a:masterClrMapping/>
  </p:clrMapOvr>
  <p:transition spd="slow" advTm="3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19659"/>
      </p:ext>
    </p:extLst>
  </p:cSld>
  <p:clrMapOvr>
    <a:masterClrMapping/>
  </p:clrMapOvr>
  <p:transition spd="slow" advTm="3000"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75476"/>
      </p:ext>
    </p:extLst>
  </p:cSld>
  <p:clrMapOvr>
    <a:masterClrMapping/>
  </p:clrMapOvr>
  <p:transition spd="slow" advTm="3000"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35472"/>
      </p:ext>
    </p:extLst>
  </p:cSld>
  <p:clrMapOvr>
    <a:masterClrMapping/>
  </p:clrMapOvr>
  <p:transition spd="slow" advTm="3000"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78719"/>
      </p:ext>
    </p:extLst>
  </p:cSld>
  <p:clrMapOvr>
    <a:masterClrMapping/>
  </p:clrMapOvr>
  <p:transition spd="slow" advTm="3000"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84943"/>
      </p:ext>
    </p:extLst>
  </p:cSld>
  <p:clrMapOvr>
    <a:masterClrMapping/>
  </p:clrMapOvr>
  <p:transition spd="slow" advTm="3000"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6064"/>
      </p:ext>
    </p:extLst>
  </p:cSld>
  <p:clrMapOvr>
    <a:masterClrMapping/>
  </p:clrMapOvr>
  <p:transition spd="slow" advTm="3000"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83648"/>
      </p:ext>
    </p:extLst>
  </p:cSld>
  <p:clrMapOvr>
    <a:masterClrMapping/>
  </p:clrMapOvr>
  <p:transition spd="slow" advTm="3000"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7085"/>
      </p:ext>
    </p:extLst>
  </p:cSld>
  <p:clrMapOvr>
    <a:masterClrMapping/>
  </p:clrMapOvr>
  <p:transition spd="slow" advTm="3000"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4282"/>
      </p:ext>
    </p:extLst>
  </p:cSld>
  <p:clrMapOvr>
    <a:masterClrMapping/>
  </p:clrMapOvr>
  <p:transition spd="slow" advTm="3000"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26268"/>
      </p:ext>
    </p:extLst>
  </p:cSld>
  <p:clrMapOvr>
    <a:masterClrMapping/>
  </p:clrMapOvr>
  <p:transition spd="slow" advTm="3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94372"/>
      </p:ext>
    </p:extLst>
  </p:cSld>
  <p:clrMapOvr>
    <a:masterClrMapping/>
  </p:clrMapOvr>
  <p:transition spd="slow" advTm="3000"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88441"/>
      </p:ext>
    </p:extLst>
  </p:cSld>
  <p:clrMapOvr>
    <a:masterClrMapping/>
  </p:clrMapOvr>
  <p:transition spd="slow" advTm="3000"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62971"/>
      </p:ext>
    </p:extLst>
  </p:cSld>
  <p:clrMapOvr>
    <a:masterClrMapping/>
  </p:clrMapOvr>
  <p:transition spd="slow" advTm="3000"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08780"/>
      </p:ext>
    </p:extLst>
  </p:cSld>
  <p:clrMapOvr>
    <a:masterClrMapping/>
  </p:clrMapOvr>
  <p:transition spd="slow" advTm="3000"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58589"/>
      </p:ext>
    </p:extLst>
  </p:cSld>
  <p:clrMapOvr>
    <a:masterClrMapping/>
  </p:clrMapOvr>
  <p:transition spd="slow" advTm="3000"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68464"/>
      </p:ext>
    </p:extLst>
  </p:cSld>
  <p:clrMapOvr>
    <a:masterClrMapping/>
  </p:clrMapOvr>
  <p:transition spd="slow" advTm="3000"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47188"/>
      </p:ext>
    </p:extLst>
  </p:cSld>
  <p:clrMapOvr>
    <a:masterClrMapping/>
  </p:clrMapOvr>
  <p:transition spd="slow" advTm="3000"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88684"/>
      </p:ext>
    </p:extLst>
  </p:cSld>
  <p:clrMapOvr>
    <a:masterClrMapping/>
  </p:clrMapOvr>
  <p:transition spd="slow" advTm="3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7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69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4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2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3B15D2-A1E0-429B-AF83-4C9FA545D4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25.02.2015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BA1C0-AC68-423C-905E-09775482D74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МАСТЕР КЛАСС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МКДОУ Поповский детский сад </a:t>
            </a:r>
          </a:p>
          <a:p>
            <a:r>
              <a:rPr lang="ru-RU" dirty="0" smtClean="0"/>
              <a:t>Воспитатель Тесля Галина Сергеевна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852884"/>
      </p:ext>
    </p:extLst>
  </p:cSld>
  <p:clrMapOvr>
    <a:masterClrMapping/>
  </p:clrMapOvr>
  <p:transition spd="slow" advTm="4958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Песочная </a:t>
            </a:r>
            <a:r>
              <a:rPr lang="ru-RU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игротерапия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Ц</a:t>
            </a:r>
            <a:r>
              <a:rPr lang="ru-RU" sz="4400" dirty="0" smtClean="0"/>
              <a:t>ель: </a:t>
            </a:r>
          </a:p>
          <a:p>
            <a:pPr marL="0" indent="0">
              <a:buNone/>
            </a:pPr>
            <a:r>
              <a:rPr lang="ru-RU" sz="4400" dirty="0" smtClean="0"/>
              <a:t>установление психологического комфорта, положительных установок, снятие эмоционального напряжения.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16419735"/>
      </p:ext>
    </p:extLst>
  </p:cSld>
  <p:clrMapOvr>
    <a:masterClrMapping/>
  </p:clrMapOvr>
  <p:transition spd="slow" advTm="3233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" y="3212976"/>
            <a:ext cx="5257773" cy="3499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t="1528" r="12860" b="10224"/>
          <a:stretch/>
        </p:blipFill>
        <p:spPr>
          <a:xfrm>
            <a:off x="3995936" y="158405"/>
            <a:ext cx="5028487" cy="3412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4617B"/>
                </a:solidFill>
              </a:rPr>
              <a:t>Игры с песком</a:t>
            </a:r>
            <a:endParaRPr lang="ru-RU" sz="6000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4941"/>
      </p:ext>
    </p:extLst>
  </p:cSld>
  <p:clrMapOvr>
    <a:masterClrMapping/>
  </p:clrMapOvr>
  <p:transition spd="slow" advTm="4792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87220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Аппликация из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цветного песка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6704"/>
          <a:stretch/>
        </p:blipFill>
        <p:spPr>
          <a:xfrm>
            <a:off x="5603330" y="2708920"/>
            <a:ext cx="3407788" cy="3961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4" y="188639"/>
            <a:ext cx="2362200" cy="277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2492585" cy="3513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r="8155"/>
          <a:stretch/>
        </p:blipFill>
        <p:spPr>
          <a:xfrm>
            <a:off x="2735702" y="1263799"/>
            <a:ext cx="2868755" cy="34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001"/>
      </p:ext>
    </p:extLst>
  </p:cSld>
  <p:clrMapOvr>
    <a:masterClrMapping/>
  </p:clrMapOvr>
  <p:transition spd="slow" advTm="2642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15173" b="3077"/>
          <a:stretch/>
        </p:blipFill>
        <p:spPr>
          <a:xfrm rot="16200000">
            <a:off x="-879421" y="1394169"/>
            <a:ext cx="6366337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5871" r="3705" b="1"/>
          <a:stretch/>
        </p:blipFill>
        <p:spPr>
          <a:xfrm rot="16200000">
            <a:off x="3619886" y="1215348"/>
            <a:ext cx="6366334" cy="44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3206"/>
      </p:ext>
    </p:extLst>
  </p:cSld>
  <p:clrMapOvr>
    <a:masterClrMapping/>
  </p:clrMapOvr>
  <p:transition spd="slow" advTm="2502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5174217" cy="3654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174"/>
            <a:ext cx="4392488" cy="2925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38" y="284856"/>
            <a:ext cx="3848933" cy="2568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0890"/>
            <a:ext cx="3096344" cy="36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3759"/>
      </p:ext>
    </p:extLst>
  </p:cSld>
  <p:clrMapOvr>
    <a:masterClrMapping/>
  </p:clrMapOvr>
  <p:transition spd="slow" advTm="3057">
    <p:wheel spokes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Тема Office</vt:lpstr>
      <vt:lpstr>Поток</vt:lpstr>
      <vt:lpstr>1_Поток</vt:lpstr>
      <vt:lpstr>2_Поток</vt:lpstr>
      <vt:lpstr>3_Поток</vt:lpstr>
      <vt:lpstr>4_Поток</vt:lpstr>
      <vt:lpstr>5_Поток</vt:lpstr>
      <vt:lpstr>МАСТЕР КЛАСС</vt:lpstr>
      <vt:lpstr>Песочная игротерапия</vt:lpstr>
      <vt:lpstr>Презентация PowerPoint</vt:lpstr>
      <vt:lpstr>Аппликация из цветного песка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HOME</dc:creator>
  <cp:lastModifiedBy>HOME</cp:lastModifiedBy>
  <cp:revision>1</cp:revision>
  <dcterms:created xsi:type="dcterms:W3CDTF">2015-02-24T21:13:00Z</dcterms:created>
  <dcterms:modified xsi:type="dcterms:W3CDTF">2015-02-24T21:15:42Z</dcterms:modified>
</cp:coreProperties>
</file>