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0" r:id="rId4"/>
    <p:sldId id="271" r:id="rId5"/>
    <p:sldId id="273" r:id="rId6"/>
    <p:sldId id="272" r:id="rId7"/>
    <p:sldId id="274" r:id="rId8"/>
    <p:sldId id="257" r:id="rId9"/>
    <p:sldId id="264" r:id="rId10"/>
    <p:sldId id="267" r:id="rId11"/>
    <p:sldId id="258" r:id="rId12"/>
    <p:sldId id="265" r:id="rId13"/>
    <p:sldId id="266" r:id="rId14"/>
    <p:sldId id="259" r:id="rId15"/>
    <p:sldId id="275" r:id="rId16"/>
    <p:sldId id="276" r:id="rId17"/>
    <p:sldId id="260" r:id="rId18"/>
    <p:sldId id="282" r:id="rId19"/>
    <p:sldId id="283" r:id="rId20"/>
    <p:sldId id="278" r:id="rId21"/>
    <p:sldId id="279" r:id="rId22"/>
    <p:sldId id="269" r:id="rId23"/>
    <p:sldId id="277" r:id="rId24"/>
    <p:sldId id="261" r:id="rId25"/>
    <p:sldId id="280" r:id="rId26"/>
    <p:sldId id="268" r:id="rId27"/>
    <p:sldId id="281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000066"/>
    <a:srgbClr val="E6F703"/>
    <a:srgbClr val="FFCC66"/>
    <a:srgbClr val="0000CC"/>
    <a:srgbClr val="FFFF66"/>
    <a:srgbClr val="0033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04EC-3174-48A2-8BA8-2BE62DDB7D81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4C2A-71BA-48D0-B553-E2EE5B4E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802A-751F-4143-98CA-5C2F0EA6B728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35DA-F791-4095-A71D-F52ED73C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E69D-857F-41F8-9AC3-2D95D4D206A0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FBFC-C6A6-46CD-B040-DAD8BAB4E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24C0-4AFC-4FB3-A04E-69592C7DB0F3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6443-D264-4E90-BB11-D2FEB99E6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E59A-25BB-4022-A81D-798E4A015A7C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ED5E-452E-4ED3-9272-0D1B5D7A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265A-E95B-4A46-871D-91CDA5626B07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CBA1-3C52-41AA-B4D9-0E8CEA5FB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B930-74F0-465B-BAA1-138505674FCB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9404-44FE-4CF2-A97D-F413E5DBB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0413-9A6E-48AF-A33E-0A261E5C163E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CFD3-2D74-4002-80BB-D5F4D8BE2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021F-2BCD-4CF9-BF1C-9BF17AD8F3F2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8E8-A34D-4B8F-B38F-AC2A7B38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620C-78AF-463C-91D3-9F37BE266B14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C7F-2B70-4840-8CFE-8B80B083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2469-DADA-4900-8695-BE1D4B068BC7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0E66-EB41-419D-A6EE-7DC6E9C9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5ABE3-B3AF-4084-ABA6-DD8B5228A54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FE158-82D3-4D13-9245-431260B9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714356"/>
            <a:ext cx="1804991" cy="26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357694"/>
            <a:ext cx="28773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5286375"/>
            <a:ext cx="5786438" cy="1214438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ru-RU" sz="1800" b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МКДОУ  «Белозерский детский сад»</a:t>
            </a:r>
          </a:p>
          <a:p>
            <a:pPr marR="0" algn="l" eaLnBrk="1" hangingPunct="1">
              <a:defRPr/>
            </a:pPr>
            <a:r>
              <a:rPr lang="ru-RU" sz="1800" b="1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Золотухина</a:t>
            </a:r>
            <a:r>
              <a:rPr lang="ru-RU" sz="1800" b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marR="0" algn="l" eaLnBrk="1" hangingPunct="1">
              <a:defRPr/>
            </a:pPr>
            <a:endParaRPr lang="ru-RU" sz="1800" b="1" dirty="0" smtClean="0">
              <a:solidFill>
                <a:srgbClr val="0B539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01056" cy="264320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Тема: «Путешествие Незнайки по правилам дорожного движения»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96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  <a:endParaRPr lang="ru-RU" sz="320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70" y="4786322"/>
            <a:ext cx="509576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Пешеходный переход</a:t>
            </a:r>
          </a:p>
        </p:txBody>
      </p:sp>
      <p:pic>
        <p:nvPicPr>
          <p:cNvPr id="9" name="~PP3960.WAV">
            <a:hlinkClick r:id="" action="ppaction://media"/>
          </p:cNvPr>
          <p:cNvPicPr>
            <a:picLocks noRot="1" noChangeAspect="1"/>
          </p:cNvPicPr>
          <p:nvPr>
            <a:wavAudioFile r:embed="rId1" name="~PP3960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429625" cy="5715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запрещает движение пешеходов?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00570"/>
            <a:ext cx="194604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~PP2449.WAV">
            <a:hlinkClick r:id="" action="ppaction://media"/>
          </p:cNvPr>
          <p:cNvPicPr>
            <a:picLocks noRot="1" noChangeAspect="1"/>
          </p:cNvPicPr>
          <p:nvPr>
            <a:wavAudioFile r:embed="rId1" name="~PP2449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572500" cy="642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запрещает движение пешеходов?</a:t>
            </a:r>
            <a:endParaRPr lang="ru-RU" sz="32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00570"/>
            <a:ext cx="194604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88" y="857250"/>
            <a:ext cx="8572500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запрещает движение пешеходов?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62282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Движение пешеходов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запрещено</a:t>
            </a:r>
          </a:p>
        </p:txBody>
      </p:sp>
      <p:pic>
        <p:nvPicPr>
          <p:cNvPr id="6" name="~PP134.WAV">
            <a:hlinkClick r:id="" action="ppaction://media"/>
          </p:cNvPr>
          <p:cNvPicPr>
            <a:picLocks noRot="1" noChangeAspect="1"/>
          </p:cNvPicPr>
          <p:nvPr>
            <a:wavAudioFile r:embed="rId1" name="~PP13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725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1933018" cy="266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071810"/>
            <a:ext cx="1966646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~PP546.WAV">
            <a:hlinkClick r:id="" action="ppaction://media"/>
          </p:cNvPr>
          <p:cNvPicPr>
            <a:picLocks noRot="1" noChangeAspect="1"/>
          </p:cNvPicPr>
          <p:nvPr>
            <a:wavAudioFile r:embed="rId1" name="~PP546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143116"/>
            <a:ext cx="1933018" cy="266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071810"/>
            <a:ext cx="1966646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~PP2212.WAV">
            <a:hlinkClick r:id="" action="ppaction://media"/>
          </p:cNvPr>
          <p:cNvPicPr>
            <a:picLocks noRot="1" noChangeAspect="1"/>
          </p:cNvPicPr>
          <p:nvPr>
            <a:wavAudioFile r:embed="rId2" name="~PP2212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5286388"/>
            <a:ext cx="5357850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Пункт питания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22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7" name="~PP2045.WAV">
            <a:hlinkClick r:id="" action="ppaction://media"/>
          </p:cNvPr>
          <p:cNvPicPr>
            <a:picLocks noRot="1" noChangeAspect="1"/>
          </p:cNvPicPr>
          <p:nvPr>
            <a:wavAudioFile r:embed="rId1" name="~PP2045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256"/>
            <a:ext cx="51571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Разрешающий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знак</a:t>
            </a:r>
          </a:p>
        </p:txBody>
      </p:sp>
      <p:pic>
        <p:nvPicPr>
          <p:cNvPr id="5" name="~PP2526.WAV">
            <a:hlinkClick r:id="" action="ppaction://media"/>
          </p:cNvPr>
          <p:cNvPicPr>
            <a:picLocks noRot="1" noChangeAspect="1"/>
          </p:cNvPicPr>
          <p:nvPr>
            <a:wavAudioFile r:embed="rId1" name="~PP2526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5095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«Отгадай-ка»</a:t>
            </a:r>
            <a:endParaRPr lang="ru-RU" sz="32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pic>
        <p:nvPicPr>
          <p:cNvPr id="13" name="~PP4034.WAV">
            <a:hlinkClick r:id="" action="ppaction://media"/>
          </p:cNvPr>
          <p:cNvPicPr>
            <a:picLocks noRot="1" noChangeAspect="1"/>
          </p:cNvPicPr>
          <p:nvPr>
            <a:wavAudioFile r:embed="rId1" name="~PP4034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35782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pic>
        <p:nvPicPr>
          <p:cNvPr id="11" name="~PP3510.WAV">
            <a:hlinkClick r:id="" action="ppaction://media"/>
          </p:cNvPr>
          <p:cNvPicPr>
            <a:picLocks noRot="1" noChangeAspect="1"/>
          </p:cNvPicPr>
          <p:nvPr>
            <a:wavAudioFile r:embed="rId1" name="~PP3510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44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14488"/>
            <a:ext cx="1500198" cy="4214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929198"/>
            <a:ext cx="35280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</a:t>
            </a:r>
          </a:p>
        </p:txBody>
      </p:sp>
      <p:pic>
        <p:nvPicPr>
          <p:cNvPr id="13" name="~PP1614.WAV">
            <a:hlinkClick r:id="" action="ppaction://media"/>
          </p:cNvPr>
          <p:cNvPicPr>
            <a:picLocks noRot="1" noChangeAspect="1"/>
          </p:cNvPicPr>
          <p:nvPr>
            <a:wavAudioFile r:embed="rId2" name="~PP161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7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071670" y="1928801"/>
            <a:ext cx="1714512" cy="4408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~PP1828.WAV">
            <a:hlinkClick r:id="" action="ppaction://media"/>
          </p:cNvPr>
          <p:cNvPicPr>
            <a:picLocks noRot="1" noChangeAspect="1"/>
          </p:cNvPicPr>
          <p:nvPr>
            <a:wavAudioFile r:embed="rId1" name="~PP182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48680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пешеходов</a:t>
            </a:r>
          </a:p>
        </p:txBody>
      </p:sp>
      <p:pic>
        <p:nvPicPr>
          <p:cNvPr id="6" name="~PP3908.WAV">
            <a:hlinkClick r:id="" action="ppaction://media"/>
          </p:cNvPr>
          <p:cNvPicPr>
            <a:picLocks noRot="1" noChangeAspect="1"/>
          </p:cNvPicPr>
          <p:nvPr>
            <a:wavAudioFile r:embed="rId1" name="~PP3908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16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ребята поступают правильно?</a:t>
            </a:r>
            <a:endParaRPr lang="ru-RU" sz="3200" b="1" smtClean="0"/>
          </a:p>
        </p:txBody>
      </p:sp>
      <p:pic>
        <p:nvPicPr>
          <p:cNvPr id="3074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643050"/>
            <a:ext cx="34464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~PP2656.WAV">
            <a:hlinkClick r:id="" action="ppaction://media"/>
          </p:cNvPr>
          <p:cNvPicPr>
            <a:picLocks noRot="1" noChangeAspect="1"/>
          </p:cNvPicPr>
          <p:nvPr>
            <a:wavAudioFile r:embed="rId1" name="~PP2656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85813"/>
            <a:ext cx="82296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1164.WAV">
            <a:hlinkClick r:id="" action="ppaction://media"/>
          </p:cNvPr>
          <p:cNvPicPr>
            <a:picLocks noRot="1" noChangeAspect="1"/>
          </p:cNvPicPr>
          <p:nvPr>
            <a:wavAudioFile r:embed="rId1" name="~PP116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71942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643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643050"/>
            <a:ext cx="3583807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1749.WAV">
            <a:hlinkClick r:id="" action="ppaction://media"/>
          </p:cNvPr>
          <p:cNvPicPr>
            <a:picLocks noRot="1" noChangeAspect="1"/>
          </p:cNvPicPr>
          <p:nvPr>
            <a:wavAudioFile r:embed="rId1" name="~PP1749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4143380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5" y="1643050"/>
            <a:ext cx="3521371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1" y="1643050"/>
            <a:ext cx="3429024" cy="3349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500188"/>
            <a:ext cx="3714750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714875" y="1500188"/>
            <a:ext cx="3786188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Запомните, ребята!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~PP494.WAV">
            <a:hlinkClick r:id="" action="ppaction://media"/>
          </p:cNvPr>
          <p:cNvPicPr>
            <a:picLocks noRot="1" noChangeAspect="1"/>
          </p:cNvPicPr>
          <p:nvPr>
            <a:wavAudioFile r:embed="rId1" name="~PP49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214950"/>
            <a:ext cx="12858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7" y="214291"/>
            <a:ext cx="1714512" cy="247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5728"/>
            <a:ext cx="2286016" cy="164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8429683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Ты, дружок, доверься им: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Будешь цел и невредим!</a:t>
            </a:r>
            <a:endParaRPr lang="ru-RU" sz="4400" b="1" dirty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~PP182.WAV">
            <a:hlinkClick r:id="" action="ppaction://media"/>
          </p:cNvPr>
          <p:cNvPicPr>
            <a:picLocks noRot="1" noChangeAspect="1"/>
          </p:cNvPicPr>
          <p:nvPr>
            <a:wavAudioFile r:embed="rId1" name="~PP182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24 0.52013 L -0.00486 0.00463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26771 0.57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5500702"/>
            <a:ext cx="56903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Дорожный знак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35782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857628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автобус!</a:t>
            </a:r>
          </a:p>
        </p:txBody>
      </p:sp>
      <p:pic>
        <p:nvPicPr>
          <p:cNvPr id="12" name="~PP444.WAV">
            <a:hlinkClick r:id="" action="ppaction://media"/>
          </p:cNvPr>
          <p:cNvPicPr>
            <a:picLocks noRot="1" noChangeAspect="1"/>
          </p:cNvPicPr>
          <p:nvPr>
            <a:wavAudioFile r:embed="rId1" name="~PP44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5500702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pic>
        <p:nvPicPr>
          <p:cNvPr id="8" name="~PP2687.WAV">
            <a:hlinkClick r:id="" action="ppaction://media"/>
          </p:cNvPr>
          <p:cNvPicPr>
            <a:picLocks noRot="1" noChangeAspect="1"/>
          </p:cNvPicPr>
          <p:nvPr>
            <a:wavAudioFile r:embed="rId2" name="~PP2687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5500702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0">
    <p:sndAc>
      <p:stSnd>
        <p:snd r:embed="rId4" name="~PP16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~PP7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~PP249.WAV">
            <a:hlinkClick r:id="" action="ppaction://media"/>
          </p:cNvPr>
          <p:cNvPicPr>
            <a:picLocks noRot="1" noChangeAspect="1"/>
          </p:cNvPicPr>
          <p:nvPr>
            <a:wavAudioFile r:embed="rId1" name="~PP249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000504"/>
            <a:ext cx="328614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бегут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школу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5572117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этот знак как называется?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pic>
        <p:nvPicPr>
          <p:cNvPr id="7" name="~PP2952.WAV">
            <a:hlinkClick r:id="" action="ppaction://media"/>
          </p:cNvPr>
          <p:cNvPicPr>
            <a:picLocks noRot="1" noChangeAspect="1"/>
          </p:cNvPicPr>
          <p:nvPr>
            <a:wavAudioFile r:embed="rId2" name="~PP2952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5572117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5364">
    <p:sndAc>
      <p:stSnd>
        <p:snd r:embed="rId4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29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382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500570"/>
            <a:ext cx="2000264" cy="1886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357430"/>
            <a:ext cx="200026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~PP1761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96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  <a:endParaRPr lang="ru-RU" sz="320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00026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500570"/>
            <a:ext cx="2000264" cy="1886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316</Words>
  <Application>Microsoft Office PowerPoint</Application>
  <PresentationFormat>Экран (4:3)</PresentationFormat>
  <Paragraphs>76</Paragraphs>
  <Slides>29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      Тема: «Путешествие Незнайки по правилам дорожного движения»</vt:lpstr>
      <vt:lpstr>«Отгадай-ка»</vt:lpstr>
      <vt:lpstr>Слайд 3</vt:lpstr>
      <vt:lpstr>Слайд 4</vt:lpstr>
      <vt:lpstr>Слайд 5</vt:lpstr>
      <vt:lpstr>Слайд 6</vt:lpstr>
      <vt:lpstr>Слайд 7</vt:lpstr>
      <vt:lpstr>Какой из знаков обозначает место, где можно переходить дорогу?</vt:lpstr>
      <vt:lpstr>Какой из знаков обозначает место, где можно переходить дорогу?</vt:lpstr>
      <vt:lpstr>Какой из знаков обозначает место, где можно переходить дорогу?</vt:lpstr>
      <vt:lpstr>Какой знак запрещает движение пешеходов?</vt:lpstr>
      <vt:lpstr>Какой знак запрещает движение пешеходов?</vt:lpstr>
      <vt:lpstr>Слайд 13</vt:lpstr>
      <vt:lpstr>Какой знак говорит, что можно будет скоро покушать?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Где ребята поступают правильно?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социально-нравственное Знаки дорожного движения</dc:title>
  <dc:creator>семья</dc:creator>
  <cp:lastModifiedBy>Admin 22-01-2013</cp:lastModifiedBy>
  <cp:revision>126</cp:revision>
  <dcterms:created xsi:type="dcterms:W3CDTF">2010-10-30T10:41:09Z</dcterms:created>
  <dcterms:modified xsi:type="dcterms:W3CDTF">2015-02-16T07:40:49Z</dcterms:modified>
</cp:coreProperties>
</file>