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4FA287-94A8-4F69-8CE6-AFE4D80DBBDC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FC017E-B636-458E-BC79-99CAA09C2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B%D0%BB%D1%8E%D1%81%D0%BA" TargetMode="External"/><Relationship Id="rId2" Type="http://schemas.openxmlformats.org/officeDocument/2006/relationships/hyperlink" Target="http://ru.wikipedia.org/wiki/%D0%9C%D0%B5%D0%B4%D1%83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1%82%D0%B5%D1%80%D1%8F%D0%BD%D0%BD%D1%8B%D0%B9_%D1%80%D0%B0%D0%B9" TargetMode="External"/><Relationship Id="rId5" Type="http://schemas.openxmlformats.org/officeDocument/2006/relationships/hyperlink" Target="http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4" Type="http://schemas.openxmlformats.org/officeDocument/2006/relationships/hyperlink" Target="http://ru.wikipedia.org/wiki/%D0%A0%D0%B5%D0%B0%D0%BB%D0%B8%D0%B7%D0%BC_(%D0%B6%D0%B8%D0%B2%D0%BE%D0%BF%D0%B8%D1%81%D1%8C)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Одилон</a:t>
            </a:r>
            <a:r>
              <a:rPr lang="ru-RU" dirty="0" smtClean="0"/>
              <a:t> РЕДОН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Символизм в живописи . МХК 11 класс Страхова Нина </a:t>
            </a:r>
            <a:r>
              <a:rPr lang="ru-RU" sz="4000" dirty="0" err="1" smtClean="0"/>
              <a:t>Павлиновна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83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23887"/>
            <a:ext cx="7620000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Парус.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6565_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517" y="0"/>
            <a:ext cx="53369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Муза  на Пегаса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943898_Odilon_Redon_Ofeliya_s_cvetami_19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850" y="647700"/>
            <a:ext cx="79883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6453336"/>
            <a:ext cx="108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Офелия 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067944" y="1412776"/>
            <a:ext cx="5184576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6237312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Офелия в реке.</a:t>
            </a:r>
            <a:endParaRPr lang="ru-RU" dirty="0"/>
          </a:p>
        </p:txBody>
      </p:sp>
      <p:pic>
        <p:nvPicPr>
          <p:cNvPr id="4" name="Рисунок 3" descr="00096565_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3816424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7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Огненные кони.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987766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0961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260648"/>
            <a:ext cx="31683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Несмотря на то, что творчество </a:t>
            </a:r>
            <a:r>
              <a:rPr lang="ru-RU" sz="2000" i="1" dirty="0" err="1"/>
              <a:t>Редона</a:t>
            </a:r>
            <a:r>
              <a:rPr lang="ru-RU" sz="2000" i="1" dirty="0"/>
              <a:t> совпало по времени с расцветом импрессионизма, оно абсолютно самобытно и отлично от него. Его картины по форме и содержанию близки к экспрессионизму и сюрреализму, хотя этих художественных направлений в то время ещё не существовало. Поэтому многие художники считают </a:t>
            </a:r>
            <a:r>
              <a:rPr lang="ru-RU" sz="2000" i="1" dirty="0" err="1"/>
              <a:t>Редона</a:t>
            </a:r>
            <a:r>
              <a:rPr lang="ru-RU" sz="2000" i="1" dirty="0"/>
              <a:t> предвестником </a:t>
            </a:r>
            <a:r>
              <a:rPr lang="ru-RU" sz="2000" i="1" dirty="0" err="1"/>
              <a:t>ирреализма</a:t>
            </a:r>
            <a:r>
              <a:rPr lang="ru-RU" sz="2000" i="1" dirty="0"/>
              <a:t> в живописи и искусства, обращённого к психике человека.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3600400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7647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Ракушка</a:t>
            </a:r>
            <a:endParaRPr lang="ru-RU" dirty="0"/>
          </a:p>
        </p:txBody>
      </p:sp>
      <p:pic>
        <p:nvPicPr>
          <p:cNvPr id="4" name="Рисунок 3" descr="рождение венер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935866" cy="640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445224"/>
            <a:ext cx="20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Рождение Венеры.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6565_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857500" cy="3162300"/>
          </a:xfrm>
          <a:prstGeom prst="rect">
            <a:avLst/>
          </a:prstGeom>
        </p:spPr>
      </p:pic>
      <p:pic>
        <p:nvPicPr>
          <p:cNvPr id="3" name="Рисунок 2" descr="00096565_n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84784"/>
            <a:ext cx="2857500" cy="3781425"/>
          </a:xfrm>
          <a:prstGeom prst="rect">
            <a:avLst/>
          </a:prstGeom>
        </p:spPr>
      </p:pic>
      <p:pic>
        <p:nvPicPr>
          <p:cNvPr id="4" name="Рисунок 3" descr="00096565_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068960"/>
            <a:ext cx="28575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00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 втором периоде творчества </a:t>
            </a:r>
            <a:r>
              <a:rPr lang="ru-RU" sz="2000" dirty="0" err="1" smtClean="0"/>
              <a:t>Редон</a:t>
            </a:r>
            <a:r>
              <a:rPr lang="ru-RU" sz="2000" dirty="0" smtClean="0"/>
              <a:t> порвал с чёрными тонами и стал писать наполненные цветом картины с элементами идеализации антики и природы. Широко известны его квадрига, парящая в цветных облаках, и абстрактные изображения </a:t>
            </a:r>
            <a:r>
              <a:rPr lang="ru-RU" sz="2000" dirty="0" smtClean="0">
                <a:hlinkClick r:id="rId2" tooltip="Медуза"/>
              </a:rPr>
              <a:t>медуз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3" tooltip="Моллюск"/>
              </a:rPr>
              <a:t>моллюсков</a:t>
            </a:r>
            <a:r>
              <a:rPr lang="ru-RU" sz="2000" dirty="0" smtClean="0"/>
              <a:t> и других морских обитателей. Эти многослойные картины идеального мира оживают благодаря глубоким переливам красочного тумана.</a:t>
            </a:r>
          </a:p>
          <a:p>
            <a:r>
              <a:rPr lang="ru-RU" sz="2000" dirty="0" smtClean="0"/>
              <a:t>Причины обращения художника к полихромной живописи искусствоведы объясняют по-разному. </a:t>
            </a:r>
            <a:r>
              <a:rPr lang="ru-RU" sz="2000" dirty="0" smtClean="0"/>
              <a:t>Одни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говорят </a:t>
            </a:r>
            <a:r>
              <a:rPr lang="ru-RU" sz="2000" dirty="0" smtClean="0"/>
              <a:t>о том, что, взявшись за краски, мастер будто бы «примирился </a:t>
            </a:r>
            <a:r>
              <a:rPr lang="ru-RU" sz="2000" dirty="0" smtClean="0"/>
              <a:t>с </a:t>
            </a:r>
            <a:r>
              <a:rPr lang="ru-RU" sz="2000" dirty="0" smtClean="0">
                <a:hlinkClick r:id="rId4" tooltip="Реализм (живопись)"/>
              </a:rPr>
              <a:t>реализмом</a:t>
            </a:r>
            <a:r>
              <a:rPr lang="ru-RU" sz="2000" dirty="0" smtClean="0"/>
              <a:t>». Однако «цветные» картины </a:t>
            </a:r>
            <a:r>
              <a:rPr lang="ru-RU" sz="2000" dirty="0" err="1" smtClean="0"/>
              <a:t>Редона</a:t>
            </a:r>
            <a:r>
              <a:rPr lang="ru-RU" sz="2000" dirty="0" smtClean="0"/>
              <a:t> не менее фантастичны, чем его черно-белые работы. Другие</a:t>
            </a:r>
            <a:r>
              <a:rPr lang="ru-RU" sz="2000" baseline="30000" dirty="0" smtClean="0"/>
              <a:t>[</a:t>
            </a:r>
            <a:r>
              <a:rPr lang="ru-RU" sz="2000" i="1" baseline="30000" dirty="0" smtClean="0">
                <a:hlinkClick r:id="rId5" tooltip="Википедия:Избегайте неопределённых выражений"/>
              </a:rPr>
              <a:t>кто?</a:t>
            </a:r>
            <a:r>
              <a:rPr lang="ru-RU" sz="2000" baseline="30000" dirty="0" smtClean="0"/>
              <a:t>]</a:t>
            </a:r>
            <a:r>
              <a:rPr lang="ru-RU" sz="2000" dirty="0" smtClean="0"/>
              <a:t> полагают, что художник «устремился к ярким цветам как </a:t>
            </a:r>
            <a:r>
              <a:rPr lang="ru-RU" sz="2000" dirty="0" smtClean="0"/>
              <a:t>к </a:t>
            </a:r>
            <a:r>
              <a:rPr lang="ru-RU" sz="2000" dirty="0" smtClean="0">
                <a:hlinkClick r:id="rId6" tooltip="Потерянный рай"/>
              </a:rPr>
              <a:t>потерянному </a:t>
            </a:r>
            <a:r>
              <a:rPr lang="ru-RU" sz="2000" dirty="0" smtClean="0">
                <a:hlinkClick r:id="rId6" tooltip="Потерянный рай"/>
              </a:rPr>
              <a:t>раю</a:t>
            </a:r>
            <a:r>
              <a:rPr lang="ru-RU" sz="2000" dirty="0" smtClean="0"/>
              <a:t>». Перемену в стиле сам художник объясняет так: «Я понял, что, постепенно разматываясь, лента жизни дарит нам не только печаль, но и радость. Если творчество художника — это песнь о его жизни, то, помимо печальных черно-белых нот, в ней должны звучать хотя бы отдельные красочные ноты радости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px-Odilon_Redon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49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23762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Одилон</a:t>
            </a:r>
            <a:r>
              <a:rPr lang="ru-RU" sz="2400" i="1" dirty="0"/>
              <a:t> </a:t>
            </a:r>
            <a:r>
              <a:rPr lang="ru-RU" sz="2400" i="1" dirty="0" err="1"/>
              <a:t>Редон</a:t>
            </a:r>
            <a:r>
              <a:rPr lang="ru-RU" sz="2400" i="1" dirty="0"/>
              <a:t> (фр. </a:t>
            </a:r>
            <a:r>
              <a:rPr lang="ru-RU" sz="2400" i="1" dirty="0" err="1"/>
              <a:t>Odilon</a:t>
            </a:r>
            <a:r>
              <a:rPr lang="ru-RU" sz="2400" i="1" dirty="0"/>
              <a:t> </a:t>
            </a:r>
            <a:r>
              <a:rPr lang="ru-RU" sz="2400" i="1" dirty="0" err="1"/>
              <a:t>Redon</a:t>
            </a:r>
            <a:r>
              <a:rPr lang="ru-RU" sz="2400" i="1" dirty="0"/>
              <a:t>; 22 апреля 1840, Бордо — 6 июля 1916, Париж) — французский живописец и один из основателей «Общества независимых художников».</a:t>
            </a:r>
            <a:endParaRPr lang="ru-RU" sz="2400" dirty="0"/>
          </a:p>
        </p:txBody>
      </p:sp>
      <p:pic>
        <p:nvPicPr>
          <p:cNvPr id="4" name="Рисунок 3" descr="00096565_n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4664"/>
            <a:ext cx="541782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-62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095500" cy="2657475"/>
          </a:xfrm>
          <a:prstGeom prst="rect">
            <a:avLst/>
          </a:prstGeom>
        </p:spPr>
      </p:pic>
      <p:pic>
        <p:nvPicPr>
          <p:cNvPr id="3" name="Рисунок 2" descr="20080806_odilon_redon_e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4762500" cy="620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7" y="3284984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«Чёрный» период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«чёрный» период </a:t>
            </a:r>
            <a:r>
              <a:rPr lang="ru-RU" dirty="0" err="1"/>
              <a:t>Редон</a:t>
            </a:r>
            <a:r>
              <a:rPr lang="ru-RU" dirty="0"/>
              <a:t>, увлечённый человеческим подсознательным с его страхами и кошмарами, создавал навязчивые и местами жутковатые рисунки углём и печатную графику.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чущий па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304256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692696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Плачущий паук.</a:t>
            </a:r>
            <a:endParaRPr lang="ru-RU" dirty="0"/>
          </a:p>
        </p:txBody>
      </p:sp>
      <p:pic>
        <p:nvPicPr>
          <p:cNvPr id="4" name="Рисунок 3" descr="химер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136815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Химера .</a:t>
            </a:r>
            <a:endParaRPr lang="ru-RU" dirty="0"/>
          </a:p>
        </p:txBody>
      </p:sp>
      <p:pic>
        <p:nvPicPr>
          <p:cNvPr id="6" name="Рисунок 5" descr="улыбающийся цикло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384" y="1340768"/>
            <a:ext cx="4547616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517232"/>
            <a:ext cx="24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Улыбающийся циклоп.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764704"/>
            <a:ext cx="30243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Особую известность получил его рисунок чёрного ворона — посланника смерти, а также изображение огромного волосатого паука с человеческим лицом. Другой важной темой были огромные глаза, рассматривающие зрителя. Например, рисунок, изображающий один глаз, который является одновременно гондолой воздушного шара, или яйцо с лицом на подставке, символизирующее кошмар </a:t>
            </a:r>
            <a:r>
              <a:rPr lang="ru-RU" sz="2000" dirty="0" err="1"/>
              <a:t>клаустрофоба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 descr="CA0D23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66344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9877677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5424407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Паучок 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828800" cy="2505075"/>
          </a:xfrm>
          <a:prstGeom prst="rect">
            <a:avLst/>
          </a:prstGeom>
        </p:spPr>
      </p:pic>
      <p:pic>
        <p:nvPicPr>
          <p:cNvPr id="3" name="Рисунок 2" descr="photoru-odilon-redon-foto-mb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197096" cy="612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364502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шар.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877272"/>
            <a:ext cx="11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мозг.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«Цветной» период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втором периоде творчества </a:t>
            </a:r>
            <a:r>
              <a:rPr lang="ru-RU" dirty="0" err="1"/>
              <a:t>Редон</a:t>
            </a:r>
            <a:r>
              <a:rPr lang="ru-RU" dirty="0"/>
              <a:t> порвал с чёрными тонами и стал писать наполненные цветом картины с элементами идеализации антики и природы. Широко известны его квадрига, парящая в цветных облаках, и абстрактные изображения медуз, моллюсков и других морских обитателей. Эти многослойные картины идеального мира оживают благодаря глубоким переливам красочного тумана.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2476500" cy="1847850"/>
          </a:xfrm>
          <a:prstGeom prst="rect">
            <a:avLst/>
          </a:prstGeom>
        </p:spPr>
      </p:pic>
      <p:pic>
        <p:nvPicPr>
          <p:cNvPr id="8" name="Рисунок 7" descr="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36912"/>
            <a:ext cx="4896544" cy="3798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63779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24208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Циклоп.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243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Модульная</vt:lpstr>
      <vt:lpstr>Одилон РЕДОН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Одилон РЕДОН</dc:title>
  <dc:creator>Страхова</dc:creator>
  <cp:lastModifiedBy>Страхова</cp:lastModifiedBy>
  <cp:revision>3</cp:revision>
  <dcterms:created xsi:type="dcterms:W3CDTF">2013-04-05T17:57:47Z</dcterms:created>
  <dcterms:modified xsi:type="dcterms:W3CDTF">2013-04-05T18:25:47Z</dcterms:modified>
</cp:coreProperties>
</file>