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8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FF00"/>
    <a:srgbClr val="99CC00"/>
    <a:srgbClr val="9999FF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C110E-6039-4975-AD86-9D3A9B91727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A2506-1681-47CD-A076-3CF8F2A9A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1379-0897-45EA-9876-E41F9B0B98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AD0C-541E-4E6B-9A22-C50BA62C7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 cstate="screen">
            <a:lum bright="-40000"/>
          </a:blip>
          <a:stretch>
            <a:fillRect/>
          </a:stretch>
        </p:blipFill>
        <p:spPr>
          <a:xfrm>
            <a:off x="2483768" y="18864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FF00"/>
                </a:solidFill>
              </a:rPr>
              <a:t>Древняя </a:t>
            </a:r>
            <a:r>
              <a:rPr lang="ru-RU" sz="7200" dirty="0">
                <a:solidFill>
                  <a:srgbClr val="00FF00"/>
                </a:solidFill>
              </a:rPr>
              <a:t>Г</a:t>
            </a:r>
            <a:r>
              <a:rPr lang="ru-RU" sz="7200" dirty="0" smtClean="0">
                <a:solidFill>
                  <a:srgbClr val="00FF00"/>
                </a:solidFill>
              </a:rPr>
              <a:t>реция</a:t>
            </a:r>
            <a:endParaRPr lang="ru-RU" sz="7200" dirty="0">
              <a:solidFill>
                <a:srgbClr val="00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Составила учитель </a:t>
            </a:r>
          </a:p>
          <a:p>
            <a:pPr algn="r"/>
            <a:r>
              <a:rPr lang="ru-RU" sz="2400" dirty="0" smtClean="0"/>
              <a:t>ГБОУ СОШ № 1138 </a:t>
            </a:r>
          </a:p>
          <a:p>
            <a:pPr algn="r"/>
            <a:r>
              <a:rPr lang="ru-RU" sz="2400" dirty="0" smtClean="0"/>
              <a:t>Халилова О.В.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Примерно таким должен был быть Парфенон (предположения современников)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Users\Ольга\Desktop\греция\1304598840_6ef5ce4b552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2625" y="2001044"/>
            <a:ext cx="5238750" cy="3724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Или таким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d:\Users\Ольга\Desktop\греция\532e9c3881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CC"/>
                </a:solidFill>
              </a:rPr>
              <a:t>Статуя Афины</a:t>
            </a:r>
            <a:endParaRPr lang="ru-RU" dirty="0">
              <a:solidFill>
                <a:srgbClr val="FF99CC"/>
              </a:solidFill>
            </a:endParaRPr>
          </a:p>
        </p:txBody>
      </p:sp>
      <p:pic>
        <p:nvPicPr>
          <p:cNvPr id="8194" name="Picture 2" descr="d:\Users\Ольга\Desktop\греция\55713dcd1ce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89507" y="1600200"/>
            <a:ext cx="236498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Современный вид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Users\Ольга\Desktop\греция\e1b105ebd3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Кариатиды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Users\Ольга\Desktop\греция\E`rehtion-portik-kariata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052736"/>
            <a:ext cx="7232352" cy="5424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Древнегреческое искусство развивалось и достигло своей вершины в период с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VII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по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до н.э. </a:t>
            </a:r>
            <a:endParaRPr lang="ru-RU" sz="4800" dirty="0"/>
          </a:p>
        </p:txBody>
      </p:sp>
    </p:spTree>
  </p:cSld>
  <p:clrMapOvr>
    <a:masterClrMapping/>
  </p:clrMapOvr>
  <p:transition spd="med">
    <p:fad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99"/>
                </a:solidFill>
              </a:rPr>
              <a:t>В нем выделяют 3 этапа:</a:t>
            </a:r>
            <a:endParaRPr lang="ru-RU" dirty="0">
              <a:solidFill>
                <a:srgbClr val="00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Архаика</a:t>
            </a: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VII-VI </a:t>
            </a: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вв. до н.э.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Классика    </a:t>
            </a: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V-IV </a:t>
            </a: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вв. до н. э.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Эллинизм   </a:t>
            </a: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III-I</a:t>
            </a: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вв. до н. э.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573016"/>
            <a:ext cx="8064896" cy="3024336"/>
          </a:xfrm>
        </p:spPr>
        <p:txBody>
          <a:bodyPr/>
          <a:lstStyle/>
          <a:p>
            <a:r>
              <a:rPr lang="ru-RU" dirty="0" smtClean="0">
                <a:solidFill>
                  <a:srgbClr val="99CC00"/>
                </a:solidFill>
              </a:rPr>
              <a:t>Теплый климат, нарядный ландшафт с невысокими горами, уютные долины, проросшие лимонными, оливковыми, померанцевыми рощами, море со множествами островками</a:t>
            </a:r>
            <a:endParaRPr lang="ru-RU" dirty="0">
              <a:solidFill>
                <a:srgbClr val="99CC00"/>
              </a:solidFill>
            </a:endParaRPr>
          </a:p>
        </p:txBody>
      </p:sp>
      <p:pic>
        <p:nvPicPr>
          <p:cNvPr id="1026" name="Picture 2" descr="d:\Users\Ольга\Desktop\греция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404664"/>
            <a:ext cx="3937000" cy="2921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8229600" cy="24482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Греции верили Богам  –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Зевс возглавлял всех Богов,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 честь Богов строились храмы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Users\Ольга\Desktop\греция\94_Greek-Gods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404664"/>
            <a:ext cx="4191000" cy="317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FF00"/>
                </a:solidFill>
              </a:rPr>
              <a:t>Город Акрополь - Храм всех Богов, который возвышался на горе</a:t>
            </a:r>
            <a:endParaRPr lang="ru-RU" sz="3200" dirty="0">
              <a:solidFill>
                <a:srgbClr val="00FF00"/>
              </a:solidFill>
            </a:endParaRPr>
          </a:p>
        </p:txBody>
      </p:sp>
      <p:pic>
        <p:nvPicPr>
          <p:cNvPr id="2050" name="Picture 2" descr="d:\Users\Ольга\Desktop\греция\aphe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2348880"/>
            <a:ext cx="4965550" cy="41183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Акрополь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Users\Ольга\Desktop\греция\glav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24100" y="2101056"/>
            <a:ext cx="4495800" cy="3524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Акрополь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9458" name="Picture 2" descr="d:\Users\Ольга\Desktop\греция\akropol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25" y="1610519"/>
            <a:ext cx="6000750" cy="4505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Парфенон – главный храм Акрополя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d:\Users\Ольга\Desktop\греция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47875" y="2186781"/>
            <a:ext cx="504825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125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Древняя Греция</vt:lpstr>
      <vt:lpstr>Слайд 2</vt:lpstr>
      <vt:lpstr>В нем выделяют 3 этапа:</vt:lpstr>
      <vt:lpstr>Слайд 4</vt:lpstr>
      <vt:lpstr>В Греции верили Богам  – Зевс возглавлял всех Богов, в честь Богов строились храмы </vt:lpstr>
      <vt:lpstr>Город Акрополь - Храм всех Богов, который возвышался на горе</vt:lpstr>
      <vt:lpstr>Акрополь </vt:lpstr>
      <vt:lpstr>Акрополь</vt:lpstr>
      <vt:lpstr>Парфенон – главный храм Акрополя</vt:lpstr>
      <vt:lpstr>Примерно таким должен был быть Парфенон (предположения современников)</vt:lpstr>
      <vt:lpstr>Или таким</vt:lpstr>
      <vt:lpstr>Статуя Афины</vt:lpstr>
      <vt:lpstr>Современный вид</vt:lpstr>
      <vt:lpstr>Кариатиды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Греция</dc:title>
  <dc:creator>Ольга</dc:creator>
  <cp:lastModifiedBy>Ольга Халилова</cp:lastModifiedBy>
  <cp:revision>26</cp:revision>
  <dcterms:created xsi:type="dcterms:W3CDTF">2011-11-21T17:58:18Z</dcterms:created>
  <dcterms:modified xsi:type="dcterms:W3CDTF">2013-04-22T19:25:48Z</dcterms:modified>
</cp:coreProperties>
</file>