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3B5"/>
    <a:srgbClr val="66FF33"/>
    <a:srgbClr val="FAD4EC"/>
    <a:srgbClr val="B0D8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6C8-2C4B-4DDE-A541-BB0454568AC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3637-BAEA-4F6B-A4E3-9C9AAD20F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6C8-2C4B-4DDE-A541-BB0454568AC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3637-BAEA-4F6B-A4E3-9C9AAD20F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6C8-2C4B-4DDE-A541-BB0454568AC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3637-BAEA-4F6B-A4E3-9C9AAD20F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6C8-2C4B-4DDE-A541-BB0454568AC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3637-BAEA-4F6B-A4E3-9C9AAD20F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6C8-2C4B-4DDE-A541-BB0454568AC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3637-BAEA-4F6B-A4E3-9C9AAD20F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6C8-2C4B-4DDE-A541-BB0454568AC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3637-BAEA-4F6B-A4E3-9C9AAD20F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6C8-2C4B-4DDE-A541-BB0454568AC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3637-BAEA-4F6B-A4E3-9C9AAD20F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6C8-2C4B-4DDE-A541-BB0454568AC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3637-BAEA-4F6B-A4E3-9C9AAD20F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6C8-2C4B-4DDE-A541-BB0454568AC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3637-BAEA-4F6B-A4E3-9C9AAD20F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6C8-2C4B-4DDE-A541-BB0454568AC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3637-BAEA-4F6B-A4E3-9C9AAD20F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6C8-2C4B-4DDE-A541-BB0454568AC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3637-BAEA-4F6B-A4E3-9C9AAD20F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4B6C8-2C4B-4DDE-A541-BB0454568AC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53637-BAEA-4F6B-A4E3-9C9AAD20F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Тест 9 класс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по теме: Высокое Возрождение </a:t>
            </a:r>
          </a:p>
          <a:p>
            <a:pPr algn="ctr">
              <a:buNone/>
            </a:pP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Составила учитель ГБОУ СОШ № 1138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Халилова О.В.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429552" cy="18573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rgbClr val="FFFF00"/>
                </a:solidFill>
              </a:rPr>
              <a:t/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/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>1.Название, автор произведения?</a:t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00B0F0"/>
                </a:solidFill>
              </a:rPr>
              <a:t>2. Описание: кто изображен? </a:t>
            </a:r>
            <a:r>
              <a:rPr lang="ru-RU" sz="2200" b="1" dirty="0" smtClean="0">
                <a:solidFill>
                  <a:srgbClr val="FFFF00"/>
                </a:solidFill>
              </a:rPr>
              <a:t/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66FF33"/>
                </a:solidFill>
              </a:rPr>
              <a:t>3.Композиция?</a:t>
            </a:r>
            <a:r>
              <a:rPr lang="ru-RU" sz="2200" b="1" dirty="0" smtClean="0">
                <a:solidFill>
                  <a:srgbClr val="FFFF00"/>
                </a:solidFill>
              </a:rPr>
              <a:t/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 Цветовые отношения?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357430"/>
            <a:ext cx="5810466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85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1. Название? Автор?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2.Композиция?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3.Описание сюжета?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rgbClr val="EB53B5"/>
                </a:solidFill>
              </a:rPr>
              <a:t>4. Цветовые отношения?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428868"/>
            <a:ext cx="6261651" cy="407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66FF33"/>
                </a:solidFill>
              </a:rPr>
              <a:t>1. Название храма?</a:t>
            </a:r>
            <a:br>
              <a:rPr lang="ru-RU" sz="2800" dirty="0" smtClean="0">
                <a:solidFill>
                  <a:srgbClr val="66FF33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2. Где </a:t>
            </a:r>
            <a:r>
              <a:rPr lang="ru-RU" sz="2800" dirty="0" smtClean="0">
                <a:solidFill>
                  <a:srgbClr val="FFFF00"/>
                </a:solidFill>
              </a:rPr>
              <a:t>находится</a:t>
            </a:r>
            <a:r>
              <a:rPr lang="ru-RU" sz="2800" dirty="0" smtClean="0">
                <a:solidFill>
                  <a:srgbClr val="FFFF00"/>
                </a:solidFill>
              </a:rPr>
              <a:t>?</a:t>
            </a:r>
            <a:r>
              <a:rPr lang="ru-RU" sz="2800" dirty="0" smtClean="0">
                <a:solidFill>
                  <a:srgbClr val="66FF33"/>
                </a:solidFill>
              </a:rPr>
              <a:t/>
            </a:r>
            <a:br>
              <a:rPr lang="ru-RU" sz="2800" dirty="0" smtClean="0">
                <a:solidFill>
                  <a:srgbClr val="66FF33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3. Тип храма?</a:t>
            </a:r>
            <a:r>
              <a:rPr lang="ru-RU" sz="2800" dirty="0" smtClean="0">
                <a:solidFill>
                  <a:srgbClr val="66FF33"/>
                </a:solidFill>
              </a:rPr>
              <a:t/>
            </a:r>
            <a:br>
              <a:rPr lang="ru-RU" sz="2800" dirty="0" smtClean="0">
                <a:solidFill>
                  <a:srgbClr val="66FF33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4.Какие архитектурные элементы здесь присутствуют?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dmin\Desktop\московкая архитектурная школа\4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428868"/>
            <a:ext cx="4934507" cy="4105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Ответить на вопросы: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Какие живописные приемы в творчестве Леонардо да Винчи характеризуют его как новатора и художника Высокого Возрождения?</a:t>
            </a:r>
          </a:p>
          <a:p>
            <a:pPr marL="914400" lvl="1" indent="-514350">
              <a:buNone/>
            </a:pPr>
            <a:r>
              <a:rPr lang="ru-RU" sz="3200" dirty="0" smtClean="0">
                <a:solidFill>
                  <a:srgbClr val="EB53B5"/>
                </a:solidFill>
              </a:rPr>
              <a:t>2. Каким образом новое восприятие пространства и времени отразилось в архитектуре эпохи Возрождения в Италии?</a:t>
            </a:r>
            <a:endParaRPr lang="ru-RU" sz="3200" dirty="0">
              <a:solidFill>
                <a:srgbClr val="EB53B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60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  1.Название, автор произведения? 2. Описание: кто изображен?  3.Композиция? 4. Цветовые отношения? </vt:lpstr>
      <vt:lpstr> 1. Название? Автор? 2.Композиция? 3.Описание сюжета? 4. Цветовые отношения?  </vt:lpstr>
      <vt:lpstr>1. Название храма? 2. Где находится? 3. Тип храма? 4.Какие архитектурные элементы здесь присутствуют?</vt:lpstr>
      <vt:lpstr>Ответить на вопросы: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1.Название, автор произведения? 2. Описание: кто изображен?  3.Композиция? 4. Цветовые отношения?</dc:title>
  <dc:creator>Admin</dc:creator>
  <cp:lastModifiedBy>Ольга Халилова</cp:lastModifiedBy>
  <cp:revision>8</cp:revision>
  <dcterms:created xsi:type="dcterms:W3CDTF">2012-04-12T04:39:43Z</dcterms:created>
  <dcterms:modified xsi:type="dcterms:W3CDTF">2013-04-22T20:14:38Z</dcterms:modified>
</cp:coreProperties>
</file>