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75" r:id="rId15"/>
    <p:sldId id="265" r:id="rId16"/>
    <p:sldId id="266" r:id="rId17"/>
    <p:sldId id="269" r:id="rId18"/>
    <p:sldId id="270" r:id="rId19"/>
    <p:sldId id="268" r:id="rId20"/>
    <p:sldId id="267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5A6B-61D0-4F78-A32C-EE5271C265A7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7216-B8E5-421C-9A5A-FBE2A8BF3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76599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Человек, природа, общество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Виды экологических проблем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Климатические изменения, вызванные деятельностью человека;</a:t>
            </a:r>
          </a:p>
          <a:p>
            <a:pPr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Исчезновение  биологических видов;</a:t>
            </a:r>
          </a:p>
          <a:p>
            <a:pPr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Продолжающийся рост народонаселения и уровня потребления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" grpId="1" build="p" animBg="1"/>
      <p:bldP spid="3" grpId="2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pp.nashaucheba.ru/pars_docs/refs/111/110843/img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pp.nashaucheba.ru/pars_docs/refs/111/110843/img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pp.nashaucheba.ru/pars_docs/refs/111/110843/img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34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datas/ekologija/Problemy-sovremennosti/0018-018-Demograficheskaja-problem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1"/>
            <a:ext cx="822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5541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вы думаете, может ли решить экологическую проблему одна страна в мире?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Экологическая проблема – одна из глобальных проблем современности.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Глобальные проблемы – условия, которые ставят под угрозу существования всё человечество и могут быть изменены в процессе международного сотрудничества стран.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192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классу:</a:t>
            </a: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Работая с текстом учебника на с.23 – 24, определите, какие меры предпринимает человечество по защите окружающей среды и как общественность борется за её спасение?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Меры по защите и охране природы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334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1. Создание безотходных технологий, очистных сооружений;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сокращение производства ядохимикатов;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рекультивация земель;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создание охраняемых территорий, центров по разведению редких и исчезающих видов растений и животных;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составление мировой и национальных Красных книг.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Природоохранные организации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1948 </a:t>
            </a:r>
            <a:r>
              <a:rPr lang="ru-RU" sz="3600" dirty="0" smtClean="0">
                <a:solidFill>
                  <a:schemeClr val="tx1"/>
                </a:solidFill>
              </a:rPr>
              <a:t>г. Международный союз охраны природы (МСОП);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 </a:t>
            </a:r>
            <a:r>
              <a:rPr lang="ru-RU" sz="3600" dirty="0" smtClean="0">
                <a:solidFill>
                  <a:schemeClr val="tx1"/>
                </a:solidFill>
              </a:rPr>
              <a:t>1971 г. активистами из Канады и США  создана организация «Гринпис»;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Всемирный фонд дикой природы;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Всероссийское общество охраны природы (ВООП).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Выводы: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Итак, человек, природа, общество – это взаимосвязанные и </a:t>
            </a:r>
            <a:r>
              <a:rPr lang="ru-RU" dirty="0" err="1" smtClean="0">
                <a:solidFill>
                  <a:schemeClr val="tx1"/>
                </a:solidFill>
              </a:rPr>
              <a:t>взаимообусловлевнные</a:t>
            </a:r>
            <a:r>
              <a:rPr lang="ru-RU" dirty="0" smtClean="0">
                <a:solidFill>
                  <a:schemeClr val="tx1"/>
                </a:solidFill>
              </a:rPr>
              <a:t> понятия.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отличие от стихийных природных сил, в центре общественного развития стоит человек, обладающий сознанием и волей.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Природа существует и развивается по своим, независимым от человека и общества законам.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Человек не является властелином природы. Бездумно-варварское отношение к природе вызвало тяжелый экологический кризис. По этой причине человек, общество столкнулись сегодня с проблемой выживания самого человека.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Человек, общество тесно связаны с природой.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7239000" cy="91440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Человек, природа, общество</a:t>
            </a:r>
            <a:endParaRPr lang="ru-RU" sz="3400" dirty="0"/>
          </a:p>
        </p:txBody>
      </p:sp>
      <p:pic>
        <p:nvPicPr>
          <p:cNvPr id="4" name="Содержимое 3" descr="http://votedeath.ru/wp-content/uploads/2011/05/ekologiya-kompleksnaya-nauka.gif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600200" y="304800"/>
            <a:ext cx="6019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92288" y="5715000"/>
            <a:ext cx="5486400" cy="76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Подготовила учитель МОУ «СОШ № 84» г.Саратова</a:t>
            </a:r>
          </a:p>
          <a:p>
            <a:pPr algn="ctr"/>
            <a:r>
              <a:rPr lang="ru-RU" sz="1800" dirty="0" smtClean="0"/>
              <a:t>Кулакова Е.Е.</a:t>
            </a:r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Домашнее задание: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Учебник А.И.Кравченко «Обществознание», 8 класс, § 2.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Творческое задание: объявляется конкурс на рисунок, плакат, посвященный экологической проблеме человечества.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ТПО к учебнику А.И.Кравченко, с.7 – 10, № 1, 2, 3, 5.</a:t>
            </a:r>
          </a:p>
          <a:p>
            <a:pPr lvl="5"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900igr.net/datas/ekologija/Globalnye-problemy-sovremennogo-mira/0035-035-Globalnye-problemy-sovremennogo-mir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534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3246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Мы все умрем, людей бессмертных нет.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 это все известно и не ново.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Но мы живём, чтобы оставить след: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Дом иль тропинку, дерево иль слово.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Не все пересыхают ручейки,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Не все напевы время уничтожит,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 ручейки умножат мощь реки,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 нашу славу песня приумножит.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                                          Р.Гамзатов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Проверка домашнего задания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Что вы знаете о процессе глобализации?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Дайте определение этого понятия.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Каково ваше отношение  к процессу глобализации, происходящему в наше время?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урока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1. Понятие «природа».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2</a:t>
            </a:r>
            <a:r>
              <a:rPr lang="ru-RU" sz="3600" i="1" dirty="0" smtClean="0">
                <a:solidFill>
                  <a:schemeClr val="tx1"/>
                </a:solidFill>
              </a:rPr>
              <a:t>. Состояние природы в мире, в нашей стране.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3</a:t>
            </a:r>
            <a:r>
              <a:rPr lang="ru-RU" sz="3600" i="1" dirty="0" smtClean="0">
                <a:solidFill>
                  <a:schemeClr val="tx1"/>
                </a:solidFill>
              </a:rPr>
              <a:t>. Экологическая проблема:</a:t>
            </a:r>
          </a:p>
          <a:p>
            <a:r>
              <a:rPr lang="ru-RU" sz="3600" i="1" dirty="0">
                <a:solidFill>
                  <a:schemeClr val="tx1"/>
                </a:solidFill>
              </a:rPr>
              <a:t>а</a:t>
            </a:r>
            <a:r>
              <a:rPr lang="ru-RU" sz="3600" i="1" dirty="0" smtClean="0">
                <a:solidFill>
                  <a:schemeClr val="tx1"/>
                </a:solidFill>
              </a:rPr>
              <a:t>) сущность проблемы;</a:t>
            </a:r>
          </a:p>
          <a:p>
            <a:r>
              <a:rPr lang="ru-RU" sz="3600" i="1" dirty="0">
                <a:solidFill>
                  <a:schemeClr val="tx1"/>
                </a:solidFill>
              </a:rPr>
              <a:t>б</a:t>
            </a:r>
            <a:r>
              <a:rPr lang="ru-RU" sz="3600" i="1" dirty="0" smtClean="0">
                <a:solidFill>
                  <a:schemeClr val="tx1"/>
                </a:solidFill>
              </a:rPr>
              <a:t>) способы разрешения.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Понятие «природа»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Работа со схемой на с.18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узком смысле </a:t>
            </a:r>
            <a:r>
              <a:rPr lang="ru-RU" i="1" dirty="0" smtClean="0">
                <a:solidFill>
                  <a:schemeClr val="tx1"/>
                </a:solidFill>
              </a:rPr>
              <a:t>природа</a:t>
            </a:r>
            <a:r>
              <a:rPr lang="ru-RU" dirty="0" smtClean="0">
                <a:solidFill>
                  <a:schemeClr val="tx1"/>
                </a:solidFill>
              </a:rPr>
              <a:t>  – совокупность естественных условий существования человеческого общества.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широком смысле </a:t>
            </a:r>
            <a:r>
              <a:rPr lang="ru-RU" i="1" dirty="0" smtClean="0">
                <a:solidFill>
                  <a:schemeClr val="tx1"/>
                </a:solidFill>
              </a:rPr>
              <a:t>природа </a:t>
            </a:r>
            <a:r>
              <a:rPr lang="ru-RU" dirty="0" smtClean="0">
                <a:solidFill>
                  <a:schemeClr val="tx1"/>
                </a:solidFill>
              </a:rPr>
              <a:t>– всё сущее, весь мир в многообразии его форм и проявлений.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классу:</a:t>
            </a: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Охарактеризуйте состояние природной среды в мире, в  частности в нашей стране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Проблемное задание:</a:t>
            </a: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Согласны ли вы с высказыванием Гёте: </a:t>
            </a:r>
          </a:p>
          <a:p>
            <a:pPr>
              <a:buNone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«Природа не признаёт шуток, она всегда серьёзна, всегда правдива, всегда строга; она всегда права; ошибки  же и заблуждения исходят от людей»?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248400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Долгое время воздействие человека на природу практически не имело для неё негативных последствий. Природа совершенно справедливо оценивалась как сила, неизмеримо более значительная и совершенная. Естественная гармония природы вызывала у людей восхищение и желание ей подражать.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Но </a:t>
            </a:r>
            <a:r>
              <a:rPr lang="ru-RU" dirty="0" smtClean="0">
                <a:solidFill>
                  <a:schemeClr val="tx1"/>
                </a:solidFill>
              </a:rPr>
              <a:t>с переходом к машинному производству нарушилось природное равновесие, человечество получило в свои руки  такие средства воздействия на природу, которые сравнимы по мощи с космическими факторами. Это привело к появлению экологических проблем.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DE9B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586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Человек, природа, общество</vt:lpstr>
      <vt:lpstr>Человек, природа, общество</vt:lpstr>
      <vt:lpstr>Мы все умрем, людей бессмертных нет. И это все известно и не ново. Но мы живём, чтобы оставить след: Дом иль тропинку, дерево иль слово.  Не все пересыхают ручейки, Не все напевы время уничтожит, И ручейки умножат мощь реки,  И нашу славу песня приумножит.                                             Р.Гамзатов  </vt:lpstr>
      <vt:lpstr>Проверка домашнего задания:</vt:lpstr>
      <vt:lpstr>План урока:</vt:lpstr>
      <vt:lpstr>1. Понятие «природа»</vt:lpstr>
      <vt:lpstr>Задание классу:</vt:lpstr>
      <vt:lpstr>Проблемное задание:</vt:lpstr>
      <vt:lpstr>Слайд 9</vt:lpstr>
      <vt:lpstr>2. Виды экологических проблем:</vt:lpstr>
      <vt:lpstr>Слайд 11</vt:lpstr>
      <vt:lpstr>Слайд 12</vt:lpstr>
      <vt:lpstr>Слайд 13</vt:lpstr>
      <vt:lpstr>Слайд 14</vt:lpstr>
      <vt:lpstr>Как вы думаете, может ли решить экологическую проблему одна страна в мире?</vt:lpstr>
      <vt:lpstr>Задание классу:</vt:lpstr>
      <vt:lpstr>Меры по защите и охране природы</vt:lpstr>
      <vt:lpstr>Природоохранные организации</vt:lpstr>
      <vt:lpstr>Выводы:</vt:lpstr>
      <vt:lpstr>Домашнее задание:</vt:lpstr>
      <vt:lpstr>Слайд 21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Человек, природа, общество</dc:title>
  <dc:creator>FoM</dc:creator>
  <cp:lastModifiedBy>FoM</cp:lastModifiedBy>
  <cp:revision>20</cp:revision>
  <dcterms:created xsi:type="dcterms:W3CDTF">2011-09-20T22:34:41Z</dcterms:created>
  <dcterms:modified xsi:type="dcterms:W3CDTF">2014-07-31T14:11:24Z</dcterms:modified>
</cp:coreProperties>
</file>