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EDF5-3F2A-41DD-9F9E-B8C1FDFDC65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ACCAF-2EE6-40F6-91DD-0917A8A5C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4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ACCAF-2EE6-40F6-91DD-0917A8A5CB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03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ACCAF-2EE6-40F6-91DD-0917A8A5CB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0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ACCAF-2EE6-40F6-91DD-0917A8A5CB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03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6A63E-90CD-46BD-AD4F-64E47A00C1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05A30-CA76-4B9B-A153-EB77B570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D734E-59D0-471D-B083-FC941ABDD8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04F9C-7B05-4EA5-9CAF-0A27FAFBB6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922C-D97E-4600-982A-1056D80618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A298D-FFE5-49FB-AC05-F90984600E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648EC-E70B-402F-B762-6A4CA6B24A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18A53-937C-48E6-9E03-3F8B3A908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43299-C040-431D-A93E-68A12E225E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0E754-404A-45EE-B8F9-0E5DC50B7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9A9D057-BA92-4208-9C85-8627049F4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FA5F88D-A67B-4893-A088-C8E3DEFCAD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6589713"/>
            <a:ext cx="33655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547" y="5949280"/>
            <a:ext cx="84881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Образовательный портал «Мой университет» www/moi-universitet.ru</a:t>
            </a:r>
          </a:p>
          <a:p>
            <a:pPr algn="ctr"/>
            <a:r>
              <a:rPr lang="ru-RU" sz="1400" dirty="0" smtClean="0"/>
              <a:t>Виртуальная платформа Моего университета – www.moi-uni.ru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773799" y="3894375"/>
            <a:ext cx="354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Зубенко Татьяна Николаевна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23" y="1898538"/>
            <a:ext cx="81547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Определить признак</a:t>
            </a:r>
          </a:p>
          <a:p>
            <a:pPr algn="ctr"/>
            <a:r>
              <a:rPr lang="ru-RU" sz="6000" b="1" dirty="0" smtClean="0"/>
              <a:t>классификации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9951" y="903040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Задание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8077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263" y="1593061"/>
            <a:ext cx="221932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6589713"/>
            <a:ext cx="33655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65" y="620688"/>
            <a:ext cx="623950" cy="3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76" y="733406"/>
            <a:ext cx="765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03" y="806595"/>
            <a:ext cx="796050" cy="57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59854" y="834419"/>
            <a:ext cx="4735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 рыбы</a:t>
            </a:r>
            <a:endParaRPr lang="ru-RU" sz="32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2289825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8" y="4392590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8" y="3700093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7" y="2996263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51" y="3023937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Блок-схема: знак завершения 11"/>
          <p:cNvSpPr/>
          <p:nvPr/>
        </p:nvSpPr>
        <p:spPr>
          <a:xfrm>
            <a:off x="299355" y="1616235"/>
            <a:ext cx="2082185" cy="576064"/>
          </a:xfrm>
          <a:prstGeom prst="flowChartTerminator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750" y="2270313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2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263" y="2950763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813" y="3686152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42839" y="2424062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Морские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49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34" y="2289825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2866" y="3112803"/>
            <a:ext cx="1718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Пресноводные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015" y="3822653"/>
            <a:ext cx="1349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Проходные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094" y="4543025"/>
            <a:ext cx="1834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Полупроходные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938" y="2289825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40" y="3730374"/>
            <a:ext cx="22193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418" y="1547873"/>
            <a:ext cx="221932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77318" y="2406366"/>
            <a:ext cx="1492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Питающаяся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64425" y="3153148"/>
            <a:ext cx="131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Жирующая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6523" y="3880247"/>
            <a:ext cx="1869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Преднерестовая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4370" name="Picture 3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546" y="3002898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472" y="3686153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2" name="Picture 3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149" y="4359083"/>
            <a:ext cx="2219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042" y="1577037"/>
            <a:ext cx="222567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047740" y="2406366"/>
            <a:ext cx="11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Нежирная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8691" y="3112803"/>
            <a:ext cx="2107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Средней жирности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52403" y="3822016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Жирная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7595" y="4450480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Очень жирная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08304" y="2424062"/>
            <a:ext cx="831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Тощая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2950763"/>
            <a:ext cx="1473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Средней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упитанности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336" name="TextBox 14335"/>
          <p:cNvSpPr txBox="1"/>
          <p:nvPr/>
        </p:nvSpPr>
        <p:spPr>
          <a:xfrm>
            <a:off x="7164288" y="3822653"/>
            <a:ext cx="1241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Упитанна</a:t>
            </a:r>
            <a:r>
              <a:rPr lang="ru-RU" sz="1600" dirty="0" smtClean="0">
                <a:solidFill>
                  <a:srgbClr val="002060"/>
                </a:solidFill>
              </a:rPr>
              <a:t>я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051" name="TextBox 2050"/>
          <p:cNvSpPr txBox="1"/>
          <p:nvPr/>
        </p:nvSpPr>
        <p:spPr>
          <a:xfrm>
            <a:off x="299253" y="42638"/>
            <a:ext cx="8233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66"/>
                </a:solidFill>
              </a:rPr>
              <a:t>Задание: Расставьте признаки классификации </a:t>
            </a:r>
            <a:endParaRPr lang="ru-RU" sz="1400" b="1" dirty="0">
              <a:solidFill>
                <a:srgbClr val="000066"/>
              </a:solidFill>
            </a:endParaRPr>
          </a:p>
        </p:txBody>
      </p:sp>
      <p:sp>
        <p:nvSpPr>
          <p:cNvPr id="2056" name="TextBox 2055"/>
          <p:cNvSpPr txBox="1"/>
          <p:nvPr/>
        </p:nvSpPr>
        <p:spPr>
          <a:xfrm>
            <a:off x="739765" y="5409510"/>
            <a:ext cx="1602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hlinkClick r:id="" action="ppaction://macro?name=DragandDrop"/>
              </a:rPr>
              <a:t>По упитанности</a:t>
            </a:r>
            <a:endParaRPr lang="ru-RU" sz="1400" b="1" dirty="0"/>
          </a:p>
        </p:txBody>
      </p:sp>
      <p:sp>
        <p:nvSpPr>
          <p:cNvPr id="2057" name="TextBox 2056"/>
          <p:cNvSpPr txBox="1"/>
          <p:nvPr/>
        </p:nvSpPr>
        <p:spPr>
          <a:xfrm>
            <a:off x="2564471" y="5409510"/>
            <a:ext cx="222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hlinkClick r:id="" action="ppaction://macro?name=DragandDrop"/>
              </a:rPr>
              <a:t>По физиологическому </a:t>
            </a:r>
          </a:p>
          <a:p>
            <a:pPr algn="ctr"/>
            <a:r>
              <a:rPr lang="ru-RU" sz="1400" b="1" dirty="0" smtClean="0">
                <a:hlinkClick r:id="" action="ppaction://macro?name=DragandDrop"/>
              </a:rPr>
              <a:t>состоянию</a:t>
            </a:r>
            <a:endParaRPr lang="ru-RU" sz="1400" b="1" dirty="0"/>
          </a:p>
        </p:txBody>
      </p:sp>
      <p:sp>
        <p:nvSpPr>
          <p:cNvPr id="2058" name="TextBox 2057"/>
          <p:cNvSpPr txBox="1"/>
          <p:nvPr/>
        </p:nvSpPr>
        <p:spPr>
          <a:xfrm>
            <a:off x="5097049" y="5363343"/>
            <a:ext cx="1684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hlinkClick r:id="" action="ppaction://macro?name=DragandDrop"/>
              </a:rPr>
              <a:t>По образу жизни</a:t>
            </a:r>
            <a:endParaRPr lang="ru-RU" sz="1400" b="1" dirty="0"/>
          </a:p>
        </p:txBody>
      </p:sp>
      <p:sp>
        <p:nvSpPr>
          <p:cNvPr id="2059" name="TextBox 2058"/>
          <p:cNvSpPr txBox="1"/>
          <p:nvPr/>
        </p:nvSpPr>
        <p:spPr>
          <a:xfrm>
            <a:off x="7100904" y="5394174"/>
            <a:ext cx="1600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hlinkClick r:id="" action="ppaction://macro?name=DragandDrop"/>
              </a:rPr>
              <a:t>По содержанию</a:t>
            </a:r>
          </a:p>
          <a:p>
            <a:pPr algn="ctr"/>
            <a:r>
              <a:rPr lang="ru-RU" sz="1400" b="1" dirty="0" smtClean="0">
                <a:hlinkClick r:id="" action="ppaction://macro?name=DragandDrop"/>
              </a:rPr>
              <a:t>жира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728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6589713"/>
            <a:ext cx="33655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7624" y="1628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Рыбы </a:t>
            </a:r>
            <a:r>
              <a:rPr lang="en-US" sz="1200" dirty="0" smtClean="0"/>
              <a:t>http://www.lenagold.ru/fon/clipart/r/ryb7.html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5911" y="764704"/>
            <a:ext cx="54518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Используемые источники</a:t>
            </a:r>
            <a:endParaRPr lang="ru-RU" sz="3200" b="1" cap="none" spc="0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64</Words>
  <Application>Microsoft Office PowerPoint</Application>
  <PresentationFormat>Экран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40</cp:revision>
  <dcterms:created xsi:type="dcterms:W3CDTF">2010-04-23T03:00:43Z</dcterms:created>
  <dcterms:modified xsi:type="dcterms:W3CDTF">2013-01-20T13:02:00Z</dcterms:modified>
</cp:coreProperties>
</file>