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3" r:id="rId8"/>
    <p:sldId id="267" r:id="rId9"/>
    <p:sldId id="268" r:id="rId10"/>
    <p:sldId id="261" r:id="rId11"/>
    <p:sldId id="262" r:id="rId12"/>
    <p:sldId id="264" r:id="rId13"/>
    <p:sldId id="265" r:id="rId14"/>
    <p:sldId id="270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0E86AA42-842B-4217-B39B-35A87401608E}" type="datetimeFigureOut">
              <a:rPr lang="ru-RU" smtClean="0"/>
              <a:t>24.03.2014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DCBA0E3-D1E4-4607-80D3-2460E99DC58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062912" cy="1470025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dirty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6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Содержание обучения произношению детей с нарушениями слуха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60032" y="5013176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Подготовила: 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Учитель по РРС и ФПСР</a:t>
            </a:r>
          </a:p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Алисейко М.Ю.</a:t>
            </a: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86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Работа  над 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словом</a:t>
            </a:r>
            <a:endParaRPr lang="ru-RU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4572000"/>
          </a:xfrm>
        </p:spPr>
        <p:txBody>
          <a:bodyPr/>
          <a:lstStyle/>
          <a:p>
            <a:pPr marL="64008" indent="0" algn="just">
              <a:buNone/>
            </a:pPr>
            <a:r>
              <a:rPr lang="ru-RU" dirty="0" smtClean="0"/>
              <a:t>    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Предполагает формирование у учащихся умения правильно воспроизводить слова — слитно, без призвуков, сохраняя звуковой состав, соблюдая ударение и орфоэпические правила, характерные для русского произношения.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4631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Работа над 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фразой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800" b="1" dirty="0">
                <a:latin typeface="Times New Roman" pitchFamily="18" charset="0"/>
                <a:cs typeface="Times New Roman" pitchFamily="18" charset="0"/>
              </a:rPr>
            </a:br>
            <a:endParaRPr lang="ru-RU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Содержание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работы составляет формирование у учащихся умения воспроизводить фразы в нормальном темпе, слитно (на одном выдохе или деля фразу паузами на синтагмы) и с правильным логическим ударением.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609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Важным направлением работы над произношением является овладение учениками </a:t>
            </a:r>
            <a:r>
              <a:rPr lang="ru-RU" sz="38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навыками самоконтроля</a:t>
            </a:r>
          </a:p>
        </p:txBody>
      </p:sp>
    </p:spTree>
    <p:extLst>
      <p:ext uri="{BB962C8B-B14F-4D97-AF65-F5344CB8AC3E}">
        <p14:creationId xmlns:p14="http://schemas.microsoft.com/office/powerpoint/2010/main" val="1779261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Использование естественных невербальных средств коммуникации:</a:t>
            </a: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800" b="1" dirty="0">
                <a:latin typeface="Times New Roman" pitchFamily="18" charset="0"/>
                <a:cs typeface="Times New Roman" pitchFamily="18" charset="0"/>
              </a:rPr>
            </a:br>
            <a:endParaRPr lang="ru-RU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2808"/>
            <a:ext cx="8496944" cy="4572000"/>
          </a:xfrm>
        </p:spPr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Паралингвистических –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паузация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темп, громкость, ритмическая и мелодическая структура фраз;</a:t>
            </a:r>
          </a:p>
          <a:p>
            <a:pPr algn="just">
              <a:buFontTx/>
              <a:buChar char="-"/>
            </a:pP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Кинесических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– естественных жестов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Проксемических – поз, телодвижения, определенной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дистанционности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, представляющих пространственно-временную организацию общения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Экстралингвистических – стук в дверь, смех, плач и т.п.</a:t>
            </a:r>
          </a:p>
          <a:p>
            <a:pPr algn="just">
              <a:buFontTx/>
              <a:buChar char="-"/>
            </a:pP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567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400" b="1" dirty="0">
                <a:latin typeface="Times New Roman" pitchFamily="18" charset="0"/>
                <a:cs typeface="Times New Roman" pitchFamily="18" charset="0"/>
              </a:rPr>
              <a:t>Используемая литература:</a:t>
            </a:r>
            <a:endParaRPr lang="ru-RU" sz="3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961912"/>
          </a:xfrm>
        </p:spPr>
        <p:txBody>
          <a:bodyPr/>
          <a:lstStyle/>
          <a:p>
            <a:pPr algn="just">
              <a:lnSpc>
                <a:spcPct val="80000"/>
              </a:lnSpc>
              <a:buFontTx/>
              <a:buChar char="-"/>
            </a:pP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Рау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Ф.Ф.,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Слезина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Н.Ф.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«Методика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обучения произношению в школе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глухих»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Кузьмичева Е.П., Яхнина Е.З. «Обучение глухих восприятию и воспроизведению устной речи»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8245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132856"/>
            <a:ext cx="8229600" cy="1399032"/>
          </a:xfrm>
        </p:spPr>
        <p:txBody>
          <a:bodyPr/>
          <a:lstStyle/>
          <a:p>
            <a:pPr algn="ctr"/>
            <a:r>
              <a:rPr lang="ru-RU" b="1" dirty="0" smtClean="0"/>
              <a:t>Спасибо за внимание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38637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72000"/>
          </a:xfrm>
        </p:spPr>
        <p:txBody>
          <a:bodyPr/>
          <a:lstStyle/>
          <a:p>
            <a:pPr marL="64008" indent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8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Содержание обучения глухих детей произношению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включает в себя формирование у учащихся умений, навыков и некоторых знаний, необходимых для того, чтобы фонетическое оформление их устной речи отвечало предъявляемым к нему требованиям.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7567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9906" y="836712"/>
            <a:ext cx="8684498" cy="122413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Программа обучения произношению складывается из следующих разделов</a:t>
            </a:r>
            <a:endParaRPr lang="ru-RU" sz="36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12006" y="2780928"/>
            <a:ext cx="4104456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Развитие речевого дыхания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831562" y="2784538"/>
            <a:ext cx="41044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Работа над голосом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59948" y="4293096"/>
            <a:ext cx="41044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Работа над словом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870415" y="5612810"/>
            <a:ext cx="408352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Работа над фразой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12006" y="5661248"/>
            <a:ext cx="41044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Формирование </a:t>
            </a:r>
          </a:p>
          <a:p>
            <a:pPr algn="ctr"/>
            <a:r>
              <a:rPr lang="ru-RU" b="1" dirty="0" smtClean="0"/>
              <a:t>ритмико-интонационной </a:t>
            </a:r>
          </a:p>
          <a:p>
            <a:pPr algn="ctr"/>
            <a:r>
              <a:rPr lang="ru-RU" b="1" dirty="0" smtClean="0"/>
              <a:t>стороны речи</a:t>
            </a:r>
            <a:endParaRPr lang="ru-RU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83406" y="4293096"/>
            <a:ext cx="41044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Работа над звуками и их сочетаниями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35992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Развитие речевого дыхания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предусматривает: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435280" cy="4572000"/>
          </a:xfrm>
        </p:spPr>
        <p:txBody>
          <a:bodyPr/>
          <a:lstStyle/>
          <a:p>
            <a:pPr marL="64008" indent="0" algn="just">
              <a:buNone/>
            </a:pPr>
            <a:r>
              <a:rPr lang="ru-RU" dirty="0" smtClean="0"/>
              <a:t>    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у учащихся умения правильно пользоваться дыханием, воспроизводя слитно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(на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одном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выдохе)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слова и короткие фразы, а также выработка умения членить фразу на синтагмы. </a:t>
            </a:r>
          </a:p>
        </p:txBody>
      </p:sp>
    </p:spTree>
    <p:extLst>
      <p:ext uri="{BB962C8B-B14F-4D97-AF65-F5344CB8AC3E}">
        <p14:creationId xmlns:p14="http://schemas.microsoft.com/office/powerpoint/2010/main" val="3128703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399032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Работа над голосом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Содержание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работы —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овладение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у учащихся навыка пользования голосом нормальной высоты и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силы,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без грубых отклонений от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естественного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тембра, его динамическими модуляциями, и по возможности высотными.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8104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5402072"/>
          </a:xfrm>
        </p:spPr>
        <p:txBody>
          <a:bodyPr>
            <a:normAutofit/>
          </a:bodyPr>
          <a:lstStyle/>
          <a:p>
            <a:pPr marL="64008" indent="0" algn="just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Правильное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воспроизведение звукового состава речи требует целенаправленной работы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над </a:t>
            </a:r>
            <a:r>
              <a:rPr lang="ru-RU" sz="36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звуками и их сочетаниями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в процессе которой учитывается определенная последовательность освоения звукового состава речи, обусловленная концентрическим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методом обучения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произношению</a:t>
            </a:r>
          </a:p>
          <a:p>
            <a:endParaRPr lang="ru-RU" dirty="0"/>
          </a:p>
        </p:txBody>
      </p:sp>
      <p:pic>
        <p:nvPicPr>
          <p:cNvPr id="1026" name="Picture 2" descr="C:\Users\user\Desktop\image0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688438"/>
            <a:ext cx="5688632" cy="203697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2421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76672"/>
            <a:ext cx="8784976" cy="1399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Восприятие и воспроизведение ритмико-интонационной структуры речи.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492896"/>
            <a:ext cx="8229600" cy="4249944"/>
          </a:xfrm>
        </p:spPr>
        <p:txBody>
          <a:bodyPr>
            <a:normAutofit/>
          </a:bodyPr>
          <a:lstStyle/>
          <a:p>
            <a:pPr marL="64008" indent="0" algn="ctr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64008" indent="0" algn="ctr">
              <a:buNone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Обучение восприятию на слух и воспроизведению ритмико-интонационной стороны речи ведется в двух направлениях</a:t>
            </a:r>
          </a:p>
        </p:txBody>
      </p:sp>
    </p:spTree>
    <p:extLst>
      <p:ext uri="{BB962C8B-B14F-4D97-AF65-F5344CB8AC3E}">
        <p14:creationId xmlns:p14="http://schemas.microsoft.com/office/powerpoint/2010/main" val="2483407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62112"/>
          </a:xfrm>
        </p:spPr>
        <p:txBody>
          <a:bodyPr>
            <a:normAutofit fontScale="70000" lnSpcReduction="20000"/>
          </a:bodyPr>
          <a:lstStyle/>
          <a:p>
            <a:pPr marL="578358" indent="-514350">
              <a:buAutoNum type="arabicParenR"/>
            </a:pPr>
            <a:r>
              <a:rPr lang="ru-RU" sz="4200" b="1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Развитие восприятия  и воспроизведения основных элементов интонации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578358" indent="-514350">
              <a:buAutoNum type="arabicParenR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слитности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 пауз,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краткого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 длительного произнесения гласного,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выделения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более длительным и громким произнесением гласного одного из слогов в ряду других,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словесного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 фразового ударения,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изменения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темпа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речи (нормального, быстрого, медленного, его ускорения, замедления) 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силы голоса (нормального, громкого, тихого, постепенного его усиления и ослабления)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 его высоты в пределах естественного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диапазона (нормальной, более высокой, более низкой),</a:t>
            </a:r>
          </a:p>
          <a:p>
            <a:pPr algn="just">
              <a:buFontTx/>
              <a:buChar char="-"/>
            </a:pP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базовых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мелодических модуляция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речи (ровной интонации, повышения или понижения голоса от основного тона)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4206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Формирование ритмико-интонационной структуры фраз, представляющих основные интонационные конструкции русской речи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98016"/>
          </a:xfrm>
        </p:spPr>
        <p:txBody>
          <a:bodyPr>
            <a:normAutofit fontScale="92500"/>
          </a:bodyPr>
          <a:lstStyle/>
          <a:p>
            <a:pPr marL="64008" indent="0" algn="ctr">
              <a:buNone/>
            </a:pP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( по классификации </a:t>
            </a:r>
            <a:r>
              <a:rPr lang="ru-RU" sz="2800" dirty="0" err="1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Брызгуновой</a:t>
            </a:r>
            <a:r>
              <a:rPr lang="ru-RU" sz="2800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Е.А.)</a:t>
            </a:r>
            <a:endParaRPr lang="ru-RU" sz="2800" dirty="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008" indent="0"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64008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Собственно фраза и определяется как «смысловое единство, целостность и законченность которого выражается интонационными средствами».</a:t>
            </a:r>
          </a:p>
          <a:p>
            <a:pPr marL="64008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Интонационные конструкции фраз отрабатываются, главным образом, в небольших диалогах, отражающих коммуникативные ситуации учебной и внеурочной деятельности детей, а такой контекст обеспечивает более глубокое осознание смысла и эмоционального содержания высказывания.</a:t>
            </a:r>
          </a:p>
          <a:p>
            <a:pPr marL="64008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985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102</TotalTime>
  <Words>514</Words>
  <Application>Microsoft Office PowerPoint</Application>
  <PresentationFormat>Экран (4:3)</PresentationFormat>
  <Paragraphs>50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   Содержание обучения произношению детей с нарушениями слуха</vt:lpstr>
      <vt:lpstr>Презентация PowerPoint</vt:lpstr>
      <vt:lpstr>Программа обучения произношению складывается из следующих разделов</vt:lpstr>
      <vt:lpstr>Развитие речевого дыхания предусматривает:</vt:lpstr>
      <vt:lpstr>Работа над голосом</vt:lpstr>
      <vt:lpstr>Презентация PowerPoint</vt:lpstr>
      <vt:lpstr>Восприятие и воспроизведение ритмико-интонационной структуры речи.</vt:lpstr>
      <vt:lpstr>Презентация PowerPoint</vt:lpstr>
      <vt:lpstr>2) Формирование ритмико-интонационной структуры фраз, представляющих основные интонационные конструкции русской речи </vt:lpstr>
      <vt:lpstr>Работа  над  словом</vt:lpstr>
      <vt:lpstr>Работа над фразой </vt:lpstr>
      <vt:lpstr>Презентация PowerPoint</vt:lpstr>
      <vt:lpstr>Использование естественных невербальных средств коммуникации: </vt:lpstr>
      <vt:lpstr>Используемая литература:</vt:lpstr>
      <vt:lpstr>Спасибо за внимание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Содержание обучения произношению</dc:title>
  <dc:creator>user</dc:creator>
  <cp:lastModifiedBy>user</cp:lastModifiedBy>
  <cp:revision>11</cp:revision>
  <dcterms:created xsi:type="dcterms:W3CDTF">2014-01-28T10:19:15Z</dcterms:created>
  <dcterms:modified xsi:type="dcterms:W3CDTF">2014-03-24T17:07:52Z</dcterms:modified>
</cp:coreProperties>
</file>