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1" r:id="rId4"/>
    <p:sldId id="263" r:id="rId5"/>
    <p:sldId id="262" r:id="rId6"/>
    <p:sldId id="259" r:id="rId7"/>
    <p:sldId id="260" r:id="rId8"/>
    <p:sldId id="264" r:id="rId9"/>
    <p:sldId id="265" r:id="rId10"/>
    <p:sldId id="266" r:id="rId11"/>
    <p:sldId id="268" r:id="rId12"/>
    <p:sldId id="267" r:id="rId1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alibri" pitchFamily="34" charset="0"/>
        <a:ea typeface="宋体" charset="-122"/>
        <a:cs typeface="+mn-cs"/>
      </a:defRPr>
    </a:lvl1pPr>
    <a:lvl2pPr marL="457200" algn="l" rtl="0" fontAlgn="base">
      <a:spcBef>
        <a:spcPct val="0"/>
      </a:spcBef>
      <a:spcAft>
        <a:spcPct val="0"/>
      </a:spcAft>
      <a:defRPr kern="1200">
        <a:solidFill>
          <a:schemeClr val="tx1"/>
        </a:solidFill>
        <a:latin typeface="Calibri" pitchFamily="34" charset="0"/>
        <a:ea typeface="宋体" charset="-122"/>
        <a:cs typeface="+mn-cs"/>
      </a:defRPr>
    </a:lvl2pPr>
    <a:lvl3pPr marL="914400" algn="l" rtl="0" fontAlgn="base">
      <a:spcBef>
        <a:spcPct val="0"/>
      </a:spcBef>
      <a:spcAft>
        <a:spcPct val="0"/>
      </a:spcAft>
      <a:defRPr kern="1200">
        <a:solidFill>
          <a:schemeClr val="tx1"/>
        </a:solidFill>
        <a:latin typeface="Calibri" pitchFamily="34" charset="0"/>
        <a:ea typeface="宋体" charset="-122"/>
        <a:cs typeface="+mn-cs"/>
      </a:defRPr>
    </a:lvl3pPr>
    <a:lvl4pPr marL="1371600" algn="l" rtl="0" fontAlgn="base">
      <a:spcBef>
        <a:spcPct val="0"/>
      </a:spcBef>
      <a:spcAft>
        <a:spcPct val="0"/>
      </a:spcAft>
      <a:defRPr kern="1200">
        <a:solidFill>
          <a:schemeClr val="tx1"/>
        </a:solidFill>
        <a:latin typeface="Calibri" pitchFamily="34" charset="0"/>
        <a:ea typeface="宋体" charset="-122"/>
        <a:cs typeface="+mn-cs"/>
      </a:defRPr>
    </a:lvl4pPr>
    <a:lvl5pPr marL="1828800" algn="l" rtl="0" fontAlgn="base">
      <a:spcBef>
        <a:spcPct val="0"/>
      </a:spcBef>
      <a:spcAft>
        <a:spcPct val="0"/>
      </a:spcAft>
      <a:defRPr kern="1200">
        <a:solidFill>
          <a:schemeClr val="tx1"/>
        </a:solidFill>
        <a:latin typeface="Calibri" pitchFamily="34" charset="0"/>
        <a:ea typeface="宋体" charset="-122"/>
        <a:cs typeface="+mn-cs"/>
      </a:defRPr>
    </a:lvl5pPr>
    <a:lvl6pPr marL="2286000" algn="l" defTabSz="914400" rtl="0" eaLnBrk="1" latinLnBrk="0" hangingPunct="1">
      <a:defRPr kern="1200">
        <a:solidFill>
          <a:schemeClr val="tx1"/>
        </a:solidFill>
        <a:latin typeface="Calibri" pitchFamily="34" charset="0"/>
        <a:ea typeface="宋体" charset="-122"/>
        <a:cs typeface="+mn-cs"/>
      </a:defRPr>
    </a:lvl6pPr>
    <a:lvl7pPr marL="2743200" algn="l" defTabSz="914400" rtl="0" eaLnBrk="1" latinLnBrk="0" hangingPunct="1">
      <a:defRPr kern="1200">
        <a:solidFill>
          <a:schemeClr val="tx1"/>
        </a:solidFill>
        <a:latin typeface="Calibri" pitchFamily="34" charset="0"/>
        <a:ea typeface="宋体" charset="-122"/>
        <a:cs typeface="+mn-cs"/>
      </a:defRPr>
    </a:lvl7pPr>
    <a:lvl8pPr marL="3200400" algn="l" defTabSz="914400" rtl="0" eaLnBrk="1" latinLnBrk="0" hangingPunct="1">
      <a:defRPr kern="1200">
        <a:solidFill>
          <a:schemeClr val="tx1"/>
        </a:solidFill>
        <a:latin typeface="Calibri" pitchFamily="34" charset="0"/>
        <a:ea typeface="宋体" charset="-122"/>
        <a:cs typeface="+mn-cs"/>
      </a:defRPr>
    </a:lvl8pPr>
    <a:lvl9pPr marL="3657600" algn="l" defTabSz="914400" rtl="0" eaLnBrk="1" latinLnBrk="0" hangingPunct="1">
      <a:defRPr kern="1200">
        <a:solidFill>
          <a:schemeClr val="tx1"/>
        </a:solidFill>
        <a:latin typeface="Calibri" pitchFamily="34"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zh-CN"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80AE89F-4421-46D0-8C86-522A5F3458EB}" type="datetimeFigureOut">
              <a:rPr lang="zh-CN" altLang="en-US"/>
              <a:pPr/>
              <a:t>2014/3/24</a:t>
            </a:fld>
            <a:endParaRPr lang="zh-CN"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zh-CN"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F5B28EF-AE99-4346-9C25-34E03BDDAD2A}" type="slidenum">
              <a:rPr lang="zh-CN" altLang="en-US"/>
              <a:pPr/>
              <a:t>‹#›</a:t>
            </a:fld>
            <a:endParaRPr lang="zh-CN" altLang="en-US"/>
          </a:p>
        </p:txBody>
      </p:sp>
    </p:spTree>
    <p:extLst>
      <p:ext uri="{BB962C8B-B14F-4D97-AF65-F5344CB8AC3E}">
        <p14:creationId xmlns:p14="http://schemas.microsoft.com/office/powerpoint/2010/main" val="5238362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F5B28EF-AE99-4346-9C25-34E03BDDAD2A}" type="slidenum">
              <a:rPr lang="zh-CN" altLang="en-US" smtClean="0"/>
              <a:pPr/>
              <a:t>10</a:t>
            </a:fld>
            <a:endParaRPr lang="zh-CN" altLang="en-US"/>
          </a:p>
        </p:txBody>
      </p:sp>
    </p:spTree>
    <p:extLst>
      <p:ext uri="{BB962C8B-B14F-4D97-AF65-F5344CB8AC3E}">
        <p14:creationId xmlns:p14="http://schemas.microsoft.com/office/powerpoint/2010/main" val="4879235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7504" y="980728"/>
            <a:ext cx="7272808" cy="1470025"/>
          </a:xfrm>
        </p:spPr>
        <p:txBody>
          <a:bodyPr/>
          <a:lstStyle>
            <a:lvl1pPr>
              <a:defRPr>
                <a:solidFill>
                  <a:schemeClr val="tx2">
                    <a:lumMod val="75000"/>
                  </a:schemeClr>
                </a:solidFill>
              </a:defRPr>
            </a:lvl1pPr>
          </a:lstStyle>
          <a:p>
            <a:r>
              <a:rPr lang="ru-RU" altLang="zh-CN" smtClean="0"/>
              <a:t>Образец заголовка</a:t>
            </a:r>
            <a:endParaRPr lang="zh-CN" altLang="en-US" dirty="0"/>
          </a:p>
        </p:txBody>
      </p:sp>
      <p:sp>
        <p:nvSpPr>
          <p:cNvPr id="3" name="Subtitle 2"/>
          <p:cNvSpPr>
            <a:spLocks noGrp="1"/>
          </p:cNvSpPr>
          <p:nvPr>
            <p:ph type="subTitle" idx="1"/>
          </p:nvPr>
        </p:nvSpPr>
        <p:spPr>
          <a:xfrm>
            <a:off x="467544" y="2564904"/>
            <a:ext cx="6400800" cy="1752600"/>
          </a:xfrm>
        </p:spPr>
        <p:txBody>
          <a:bodyPr/>
          <a:lstStyle>
            <a:lvl1pPr marL="0" indent="0" algn="ctr">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ltLang="zh-CN" smtClean="0"/>
              <a:t>Образец подзаголовка</a:t>
            </a:r>
            <a:endParaRPr lang="zh-CN" altLang="en-US" dirty="0"/>
          </a:p>
        </p:txBody>
      </p:sp>
      <p:sp>
        <p:nvSpPr>
          <p:cNvPr id="4" name="Date Placeholder 3"/>
          <p:cNvSpPr>
            <a:spLocks noGrp="1"/>
          </p:cNvSpPr>
          <p:nvPr>
            <p:ph type="dt" sz="half" idx="10"/>
          </p:nvPr>
        </p:nvSpPr>
        <p:spPr/>
        <p:txBody>
          <a:bodyPr/>
          <a:lstStyle>
            <a:lvl1pPr>
              <a:defRPr/>
            </a:lvl1pPr>
          </a:lstStyle>
          <a:p>
            <a:fld id="{7DD69C9A-86C9-48DA-9E2C-2AA5C697A6CA}" type="datetimeFigureOut">
              <a:rPr lang="zh-CN" altLang="en-US"/>
              <a:pPr/>
              <a:t>2014/3/24</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AE7622CB-B994-41A1-B64F-B435D003294D}" type="slidenum">
              <a:rPr lang="zh-CN" altLang="en-US"/>
              <a:pPr/>
              <a:t>‹#›</a:t>
            </a:fld>
            <a:endParaRPr lang="zh-CN" altLang="en-US"/>
          </a:p>
        </p:txBody>
      </p:sp>
    </p:spTree>
    <p:extLst>
      <p:ext uri="{BB962C8B-B14F-4D97-AF65-F5344CB8AC3E}">
        <p14:creationId xmlns:p14="http://schemas.microsoft.com/office/powerpoint/2010/main" val="291854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zh-CN" smtClean="0"/>
              <a:t>Образец заголовка</a:t>
            </a:r>
            <a:endParaRPr lang="zh-CN" altLang="en-US"/>
          </a:p>
        </p:txBody>
      </p:sp>
      <p:sp>
        <p:nvSpPr>
          <p:cNvPr id="3" name="Vertical Text Placeholder 2"/>
          <p:cNvSpPr>
            <a:spLocks noGrp="1"/>
          </p:cNvSpPr>
          <p:nvPr>
            <p:ph type="body" orient="vert" idx="1"/>
          </p:nvPr>
        </p:nvSpPr>
        <p:spPr/>
        <p:txBody>
          <a:bodyPr vert="eaVert"/>
          <a:lstStyle/>
          <a:p>
            <a:pPr lvl="0"/>
            <a:r>
              <a:rPr lang="ru-RU" altLang="zh-CN" smtClean="0"/>
              <a:t>Образец текста</a:t>
            </a:r>
          </a:p>
          <a:p>
            <a:pPr lvl="1"/>
            <a:r>
              <a:rPr lang="ru-RU" altLang="zh-CN" smtClean="0"/>
              <a:t>Второй уровень</a:t>
            </a:r>
          </a:p>
          <a:p>
            <a:pPr lvl="2"/>
            <a:r>
              <a:rPr lang="ru-RU" altLang="zh-CN" smtClean="0"/>
              <a:t>Третий уровень</a:t>
            </a:r>
          </a:p>
          <a:p>
            <a:pPr lvl="3"/>
            <a:r>
              <a:rPr lang="ru-RU" altLang="zh-CN" smtClean="0"/>
              <a:t>Четвертый уровень</a:t>
            </a:r>
          </a:p>
          <a:p>
            <a:pPr lvl="4"/>
            <a:r>
              <a:rPr lang="ru-RU" altLang="zh-CN" smtClean="0"/>
              <a:t>Пятый уровень</a:t>
            </a:r>
            <a:endParaRPr lang="zh-CN" altLang="en-US"/>
          </a:p>
        </p:txBody>
      </p:sp>
      <p:sp>
        <p:nvSpPr>
          <p:cNvPr id="4" name="Date Placeholder 3"/>
          <p:cNvSpPr>
            <a:spLocks noGrp="1"/>
          </p:cNvSpPr>
          <p:nvPr>
            <p:ph type="dt" sz="half" idx="10"/>
          </p:nvPr>
        </p:nvSpPr>
        <p:spPr/>
        <p:txBody>
          <a:bodyPr/>
          <a:lstStyle>
            <a:lvl1pPr>
              <a:defRPr/>
            </a:lvl1pPr>
          </a:lstStyle>
          <a:p>
            <a:fld id="{C8D55B4B-01A8-4AB0-9729-89F508A60C6E}" type="datetimeFigureOut">
              <a:rPr lang="zh-CN" altLang="en-US"/>
              <a:pPr/>
              <a:t>2014/3/24</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FD8533C6-DF23-453E-8E69-64BB190F0887}" type="slidenum">
              <a:rPr lang="zh-CN" altLang="en-US"/>
              <a:pPr/>
              <a:t>‹#›</a:t>
            </a:fld>
            <a:endParaRPr lang="zh-CN" altLang="en-US"/>
          </a:p>
        </p:txBody>
      </p:sp>
    </p:spTree>
    <p:extLst>
      <p:ext uri="{BB962C8B-B14F-4D97-AF65-F5344CB8AC3E}">
        <p14:creationId xmlns:p14="http://schemas.microsoft.com/office/powerpoint/2010/main" val="2509757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altLang="zh-CN" smtClean="0"/>
              <a:t>Образец заголовка</a:t>
            </a:r>
            <a:endParaRPr lang="zh-CN"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altLang="zh-CN" smtClean="0"/>
              <a:t>Образец текста</a:t>
            </a:r>
          </a:p>
          <a:p>
            <a:pPr lvl="1"/>
            <a:r>
              <a:rPr lang="ru-RU" altLang="zh-CN" smtClean="0"/>
              <a:t>Второй уровень</a:t>
            </a:r>
          </a:p>
          <a:p>
            <a:pPr lvl="2"/>
            <a:r>
              <a:rPr lang="ru-RU" altLang="zh-CN" smtClean="0"/>
              <a:t>Третий уровень</a:t>
            </a:r>
          </a:p>
          <a:p>
            <a:pPr lvl="3"/>
            <a:r>
              <a:rPr lang="ru-RU" altLang="zh-CN" smtClean="0"/>
              <a:t>Четвертый уровень</a:t>
            </a:r>
          </a:p>
          <a:p>
            <a:pPr lvl="4"/>
            <a:r>
              <a:rPr lang="ru-RU" altLang="zh-CN" smtClean="0"/>
              <a:t>Пятый уровень</a:t>
            </a:r>
            <a:endParaRPr lang="zh-CN" altLang="en-US"/>
          </a:p>
        </p:txBody>
      </p:sp>
      <p:sp>
        <p:nvSpPr>
          <p:cNvPr id="4" name="Date Placeholder 3"/>
          <p:cNvSpPr>
            <a:spLocks noGrp="1"/>
          </p:cNvSpPr>
          <p:nvPr>
            <p:ph type="dt" sz="half" idx="10"/>
          </p:nvPr>
        </p:nvSpPr>
        <p:spPr/>
        <p:txBody>
          <a:bodyPr/>
          <a:lstStyle>
            <a:lvl1pPr>
              <a:defRPr/>
            </a:lvl1pPr>
          </a:lstStyle>
          <a:p>
            <a:fld id="{DB02E32B-E204-4E64-8789-5059570D07FB}" type="datetimeFigureOut">
              <a:rPr lang="zh-CN" altLang="en-US"/>
              <a:pPr/>
              <a:t>2014/3/24</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A3BEC2C6-F7D7-436A-BCA4-486E47B58A2F}" type="slidenum">
              <a:rPr lang="zh-CN" altLang="en-US"/>
              <a:pPr/>
              <a:t>‹#›</a:t>
            </a:fld>
            <a:endParaRPr lang="zh-CN" altLang="en-US"/>
          </a:p>
        </p:txBody>
      </p:sp>
    </p:spTree>
    <p:extLst>
      <p:ext uri="{BB962C8B-B14F-4D97-AF65-F5344CB8AC3E}">
        <p14:creationId xmlns:p14="http://schemas.microsoft.com/office/powerpoint/2010/main" val="2809668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zh-CN" smtClean="0"/>
              <a:t>Образец заголовка</a:t>
            </a:r>
            <a:endParaRPr lang="zh-CN" altLang="en-US"/>
          </a:p>
        </p:txBody>
      </p:sp>
      <p:sp>
        <p:nvSpPr>
          <p:cNvPr id="3" name="Content Placeholder 2"/>
          <p:cNvSpPr>
            <a:spLocks noGrp="1"/>
          </p:cNvSpPr>
          <p:nvPr>
            <p:ph idx="1"/>
          </p:nvPr>
        </p:nvSpPr>
        <p:spPr/>
        <p:txBody>
          <a:bodyPr/>
          <a:lstStyle/>
          <a:p>
            <a:pPr lvl="0"/>
            <a:r>
              <a:rPr lang="ru-RU" altLang="zh-CN" smtClean="0"/>
              <a:t>Образец текста</a:t>
            </a:r>
          </a:p>
          <a:p>
            <a:pPr lvl="1"/>
            <a:r>
              <a:rPr lang="ru-RU" altLang="zh-CN" smtClean="0"/>
              <a:t>Второй уровень</a:t>
            </a:r>
          </a:p>
          <a:p>
            <a:pPr lvl="2"/>
            <a:r>
              <a:rPr lang="ru-RU" altLang="zh-CN" smtClean="0"/>
              <a:t>Третий уровень</a:t>
            </a:r>
          </a:p>
          <a:p>
            <a:pPr lvl="3"/>
            <a:r>
              <a:rPr lang="ru-RU" altLang="zh-CN" smtClean="0"/>
              <a:t>Четвертый уровень</a:t>
            </a:r>
          </a:p>
          <a:p>
            <a:pPr lvl="4"/>
            <a:r>
              <a:rPr lang="ru-RU" altLang="zh-CN" smtClean="0"/>
              <a:t>Пятый уровень</a:t>
            </a:r>
            <a:endParaRPr lang="zh-CN" altLang="en-US" dirty="0"/>
          </a:p>
        </p:txBody>
      </p:sp>
      <p:sp>
        <p:nvSpPr>
          <p:cNvPr id="4" name="Date Placeholder 3"/>
          <p:cNvSpPr>
            <a:spLocks noGrp="1"/>
          </p:cNvSpPr>
          <p:nvPr>
            <p:ph type="dt" sz="half" idx="10"/>
          </p:nvPr>
        </p:nvSpPr>
        <p:spPr/>
        <p:txBody>
          <a:bodyPr/>
          <a:lstStyle>
            <a:lvl1pPr>
              <a:defRPr/>
            </a:lvl1pPr>
          </a:lstStyle>
          <a:p>
            <a:fld id="{B3897121-C344-4B43-8986-A6726C7AC34E}" type="datetimeFigureOut">
              <a:rPr lang="zh-CN" altLang="en-US"/>
              <a:pPr/>
              <a:t>2014/3/24</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75E2B11E-F96C-4470-AA31-29E57B040C4D}" type="slidenum">
              <a:rPr lang="zh-CN" altLang="en-US"/>
              <a:pPr/>
              <a:t>‹#›</a:t>
            </a:fld>
            <a:endParaRPr lang="zh-CN" altLang="en-US"/>
          </a:p>
        </p:txBody>
      </p:sp>
    </p:spTree>
    <p:extLst>
      <p:ext uri="{BB962C8B-B14F-4D97-AF65-F5344CB8AC3E}">
        <p14:creationId xmlns:p14="http://schemas.microsoft.com/office/powerpoint/2010/main" val="365502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altLang="zh-CN" smtClean="0"/>
              <a:t>Образец заголовка</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ltLang="zh-CN" smtClean="0"/>
              <a:t>Образец текста</a:t>
            </a:r>
          </a:p>
        </p:txBody>
      </p:sp>
      <p:sp>
        <p:nvSpPr>
          <p:cNvPr id="4" name="Date Placeholder 3"/>
          <p:cNvSpPr>
            <a:spLocks noGrp="1"/>
          </p:cNvSpPr>
          <p:nvPr>
            <p:ph type="dt" sz="half" idx="10"/>
          </p:nvPr>
        </p:nvSpPr>
        <p:spPr/>
        <p:txBody>
          <a:bodyPr/>
          <a:lstStyle>
            <a:lvl1pPr>
              <a:defRPr/>
            </a:lvl1pPr>
          </a:lstStyle>
          <a:p>
            <a:fld id="{4F1751B3-E600-4C47-87AC-D142D32E893E}" type="datetimeFigureOut">
              <a:rPr lang="zh-CN" altLang="en-US"/>
              <a:pPr/>
              <a:t>2014/3/24</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A4C52C00-B9CD-4FA4-B5FD-42DC044BBBD8}" type="slidenum">
              <a:rPr lang="zh-CN" altLang="en-US"/>
              <a:pPr/>
              <a:t>‹#›</a:t>
            </a:fld>
            <a:endParaRPr lang="zh-CN" altLang="en-US"/>
          </a:p>
        </p:txBody>
      </p:sp>
    </p:spTree>
    <p:extLst>
      <p:ext uri="{BB962C8B-B14F-4D97-AF65-F5344CB8AC3E}">
        <p14:creationId xmlns:p14="http://schemas.microsoft.com/office/powerpoint/2010/main" val="1636458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zh-CN" smtClean="0"/>
              <a:t>Образец заголовка</a:t>
            </a:r>
            <a:endParaRPr lang="zh-CN"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ltLang="zh-CN" smtClean="0"/>
              <a:t>Образец текста</a:t>
            </a:r>
          </a:p>
          <a:p>
            <a:pPr lvl="1"/>
            <a:r>
              <a:rPr lang="ru-RU" altLang="zh-CN" smtClean="0"/>
              <a:t>Второй уровень</a:t>
            </a:r>
          </a:p>
          <a:p>
            <a:pPr lvl="2"/>
            <a:r>
              <a:rPr lang="ru-RU" altLang="zh-CN" smtClean="0"/>
              <a:t>Третий уровень</a:t>
            </a:r>
          </a:p>
          <a:p>
            <a:pPr lvl="3"/>
            <a:r>
              <a:rPr lang="ru-RU" altLang="zh-CN" smtClean="0"/>
              <a:t>Четвертый уровень</a:t>
            </a:r>
          </a:p>
          <a:p>
            <a:pPr lvl="4"/>
            <a:r>
              <a:rPr lang="ru-RU" altLang="zh-CN" smtClean="0"/>
              <a:t>Пятый уровень</a:t>
            </a:r>
            <a:endParaRPr lang="zh-CN"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ltLang="zh-CN" smtClean="0"/>
              <a:t>Образец текста</a:t>
            </a:r>
          </a:p>
          <a:p>
            <a:pPr lvl="1"/>
            <a:r>
              <a:rPr lang="ru-RU" altLang="zh-CN" smtClean="0"/>
              <a:t>Второй уровень</a:t>
            </a:r>
          </a:p>
          <a:p>
            <a:pPr lvl="2"/>
            <a:r>
              <a:rPr lang="ru-RU" altLang="zh-CN" smtClean="0"/>
              <a:t>Третий уровень</a:t>
            </a:r>
          </a:p>
          <a:p>
            <a:pPr lvl="3"/>
            <a:r>
              <a:rPr lang="ru-RU" altLang="zh-CN" smtClean="0"/>
              <a:t>Четвертый уровень</a:t>
            </a:r>
          </a:p>
          <a:p>
            <a:pPr lvl="4"/>
            <a:r>
              <a:rPr lang="ru-RU" altLang="zh-CN" smtClean="0"/>
              <a:t>Пятый уровень</a:t>
            </a:r>
            <a:endParaRPr lang="zh-CN" altLang="en-US"/>
          </a:p>
        </p:txBody>
      </p:sp>
      <p:sp>
        <p:nvSpPr>
          <p:cNvPr id="5" name="Date Placeholder 3"/>
          <p:cNvSpPr>
            <a:spLocks noGrp="1"/>
          </p:cNvSpPr>
          <p:nvPr>
            <p:ph type="dt" sz="half" idx="10"/>
          </p:nvPr>
        </p:nvSpPr>
        <p:spPr/>
        <p:txBody>
          <a:bodyPr/>
          <a:lstStyle>
            <a:lvl1pPr>
              <a:defRPr/>
            </a:lvl1pPr>
          </a:lstStyle>
          <a:p>
            <a:fld id="{1D68A488-F571-45DD-AF1D-79EB6EF7D5DD}" type="datetimeFigureOut">
              <a:rPr lang="zh-CN" altLang="en-US"/>
              <a:pPr/>
              <a:t>2014/3/24</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A6969170-BDC9-404D-94FF-D11ECC87C5E1}" type="slidenum">
              <a:rPr lang="zh-CN" altLang="en-US"/>
              <a:pPr/>
              <a:t>‹#›</a:t>
            </a:fld>
            <a:endParaRPr lang="zh-CN" altLang="en-US"/>
          </a:p>
        </p:txBody>
      </p:sp>
    </p:spTree>
    <p:extLst>
      <p:ext uri="{BB962C8B-B14F-4D97-AF65-F5344CB8AC3E}">
        <p14:creationId xmlns:p14="http://schemas.microsoft.com/office/powerpoint/2010/main" val="3900108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ltLang="zh-CN" smtClean="0"/>
              <a:t>Образец заголовка</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ltLang="zh-CN"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ltLang="zh-CN" smtClean="0"/>
              <a:t>Образец текста</a:t>
            </a:r>
          </a:p>
          <a:p>
            <a:pPr lvl="1"/>
            <a:r>
              <a:rPr lang="ru-RU" altLang="zh-CN" smtClean="0"/>
              <a:t>Второй уровень</a:t>
            </a:r>
          </a:p>
          <a:p>
            <a:pPr lvl="2"/>
            <a:r>
              <a:rPr lang="ru-RU" altLang="zh-CN" smtClean="0"/>
              <a:t>Третий уровень</a:t>
            </a:r>
          </a:p>
          <a:p>
            <a:pPr lvl="3"/>
            <a:r>
              <a:rPr lang="ru-RU" altLang="zh-CN" smtClean="0"/>
              <a:t>Четвертый уровень</a:t>
            </a:r>
          </a:p>
          <a:p>
            <a:pPr lvl="4"/>
            <a:r>
              <a:rPr lang="ru-RU" altLang="zh-CN" smtClean="0"/>
              <a:t>Пятый уровень</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ltLang="zh-CN"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ltLang="zh-CN" smtClean="0"/>
              <a:t>Образец текста</a:t>
            </a:r>
          </a:p>
          <a:p>
            <a:pPr lvl="1"/>
            <a:r>
              <a:rPr lang="ru-RU" altLang="zh-CN" smtClean="0"/>
              <a:t>Второй уровень</a:t>
            </a:r>
          </a:p>
          <a:p>
            <a:pPr lvl="2"/>
            <a:r>
              <a:rPr lang="ru-RU" altLang="zh-CN" smtClean="0"/>
              <a:t>Третий уровень</a:t>
            </a:r>
          </a:p>
          <a:p>
            <a:pPr lvl="3"/>
            <a:r>
              <a:rPr lang="ru-RU" altLang="zh-CN" smtClean="0"/>
              <a:t>Четвертый уровень</a:t>
            </a:r>
          </a:p>
          <a:p>
            <a:pPr lvl="4"/>
            <a:r>
              <a:rPr lang="ru-RU" altLang="zh-CN" smtClean="0"/>
              <a:t>Пятый уровень</a:t>
            </a:r>
            <a:endParaRPr lang="zh-CN" altLang="en-US"/>
          </a:p>
        </p:txBody>
      </p:sp>
      <p:sp>
        <p:nvSpPr>
          <p:cNvPr id="7" name="Date Placeholder 3"/>
          <p:cNvSpPr>
            <a:spLocks noGrp="1"/>
          </p:cNvSpPr>
          <p:nvPr>
            <p:ph type="dt" sz="half" idx="10"/>
          </p:nvPr>
        </p:nvSpPr>
        <p:spPr/>
        <p:txBody>
          <a:bodyPr/>
          <a:lstStyle>
            <a:lvl1pPr>
              <a:defRPr/>
            </a:lvl1pPr>
          </a:lstStyle>
          <a:p>
            <a:fld id="{B6F95DFA-7B94-4211-A508-E99EDF0E5885}" type="datetimeFigureOut">
              <a:rPr lang="zh-CN" altLang="en-US"/>
              <a:pPr/>
              <a:t>2014/3/24</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83DF56B9-3241-4259-B0EC-CA87F9E32B95}" type="slidenum">
              <a:rPr lang="zh-CN" altLang="en-US"/>
              <a:pPr/>
              <a:t>‹#›</a:t>
            </a:fld>
            <a:endParaRPr lang="zh-CN" altLang="en-US"/>
          </a:p>
        </p:txBody>
      </p:sp>
    </p:spTree>
    <p:extLst>
      <p:ext uri="{BB962C8B-B14F-4D97-AF65-F5344CB8AC3E}">
        <p14:creationId xmlns:p14="http://schemas.microsoft.com/office/powerpoint/2010/main" val="1401797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zh-CN" smtClean="0"/>
              <a:t>Образец заголовка</a:t>
            </a:r>
            <a:endParaRPr lang="zh-CN" altLang="en-US"/>
          </a:p>
        </p:txBody>
      </p:sp>
      <p:sp>
        <p:nvSpPr>
          <p:cNvPr id="3" name="Date Placeholder 3"/>
          <p:cNvSpPr>
            <a:spLocks noGrp="1"/>
          </p:cNvSpPr>
          <p:nvPr>
            <p:ph type="dt" sz="half" idx="10"/>
          </p:nvPr>
        </p:nvSpPr>
        <p:spPr/>
        <p:txBody>
          <a:bodyPr/>
          <a:lstStyle>
            <a:lvl1pPr>
              <a:defRPr/>
            </a:lvl1pPr>
          </a:lstStyle>
          <a:p>
            <a:fld id="{899CAE0E-B29B-46AA-9917-8E56EB2B1055}" type="datetimeFigureOut">
              <a:rPr lang="zh-CN" altLang="en-US"/>
              <a:pPr/>
              <a:t>2014/3/24</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0D838511-E928-49C7-B82F-8EC47B01B7EB}" type="slidenum">
              <a:rPr lang="zh-CN" altLang="en-US"/>
              <a:pPr/>
              <a:t>‹#›</a:t>
            </a:fld>
            <a:endParaRPr lang="zh-CN" altLang="en-US"/>
          </a:p>
        </p:txBody>
      </p:sp>
    </p:spTree>
    <p:extLst>
      <p:ext uri="{BB962C8B-B14F-4D97-AF65-F5344CB8AC3E}">
        <p14:creationId xmlns:p14="http://schemas.microsoft.com/office/powerpoint/2010/main" val="2321072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6B7C8778-1E08-4A99-9F7C-81ED20B1C8AE}" type="datetimeFigureOut">
              <a:rPr lang="zh-CN" altLang="en-US"/>
              <a:pPr/>
              <a:t>2014/3/24</a:t>
            </a:fld>
            <a:endParaRPr lang="zh-CN" altLang="en-US"/>
          </a:p>
        </p:txBody>
      </p:sp>
      <p:sp>
        <p:nvSpPr>
          <p:cNvPr id="3" name="Footer Placeholder 4"/>
          <p:cNvSpPr>
            <a:spLocks noGrp="1"/>
          </p:cNvSpPr>
          <p:nvPr>
            <p:ph type="ftr" sz="quarter" idx="11"/>
          </p:nvPr>
        </p:nvSpPr>
        <p:spPr/>
        <p:txBody>
          <a:bodyPr/>
          <a:lstStyle>
            <a:lvl1pPr>
              <a:defRPr/>
            </a:lvl1pPr>
          </a:lstStyle>
          <a:p>
            <a:endParaRPr lang="zh-CN" altLang="en-US"/>
          </a:p>
        </p:txBody>
      </p:sp>
      <p:sp>
        <p:nvSpPr>
          <p:cNvPr id="4" name="Slide Number Placeholder 5"/>
          <p:cNvSpPr>
            <a:spLocks noGrp="1"/>
          </p:cNvSpPr>
          <p:nvPr>
            <p:ph type="sldNum" sz="quarter" idx="12"/>
          </p:nvPr>
        </p:nvSpPr>
        <p:spPr/>
        <p:txBody>
          <a:bodyPr/>
          <a:lstStyle>
            <a:lvl1pPr>
              <a:defRPr/>
            </a:lvl1pPr>
          </a:lstStyle>
          <a:p>
            <a:fld id="{9BEB5F79-AA03-4C7F-9E60-E18338FAA243}" type="slidenum">
              <a:rPr lang="zh-CN" altLang="en-US"/>
              <a:pPr/>
              <a:t>‹#›</a:t>
            </a:fld>
            <a:endParaRPr lang="zh-CN" altLang="en-US"/>
          </a:p>
        </p:txBody>
      </p:sp>
    </p:spTree>
    <p:extLst>
      <p:ext uri="{BB962C8B-B14F-4D97-AF65-F5344CB8AC3E}">
        <p14:creationId xmlns:p14="http://schemas.microsoft.com/office/powerpoint/2010/main" val="3941457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altLang="zh-CN" smtClean="0"/>
              <a:t>Образец заголовка</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ltLang="zh-CN" smtClean="0"/>
              <a:t>Образец текста</a:t>
            </a:r>
          </a:p>
          <a:p>
            <a:pPr lvl="1"/>
            <a:r>
              <a:rPr lang="ru-RU" altLang="zh-CN" smtClean="0"/>
              <a:t>Второй уровень</a:t>
            </a:r>
          </a:p>
          <a:p>
            <a:pPr lvl="2"/>
            <a:r>
              <a:rPr lang="ru-RU" altLang="zh-CN" smtClean="0"/>
              <a:t>Третий уровень</a:t>
            </a:r>
          </a:p>
          <a:p>
            <a:pPr lvl="3"/>
            <a:r>
              <a:rPr lang="ru-RU" altLang="zh-CN" smtClean="0"/>
              <a:t>Четвертый уровень</a:t>
            </a:r>
          </a:p>
          <a:p>
            <a:pPr lvl="4"/>
            <a:r>
              <a:rPr lang="ru-RU" altLang="zh-CN" smtClean="0"/>
              <a:t>Пятый уровень</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ltLang="zh-CN" smtClean="0"/>
              <a:t>Образец текста</a:t>
            </a:r>
          </a:p>
        </p:txBody>
      </p:sp>
      <p:sp>
        <p:nvSpPr>
          <p:cNvPr id="5" name="Date Placeholder 3"/>
          <p:cNvSpPr>
            <a:spLocks noGrp="1"/>
          </p:cNvSpPr>
          <p:nvPr>
            <p:ph type="dt" sz="half" idx="10"/>
          </p:nvPr>
        </p:nvSpPr>
        <p:spPr/>
        <p:txBody>
          <a:bodyPr/>
          <a:lstStyle>
            <a:lvl1pPr>
              <a:defRPr/>
            </a:lvl1pPr>
          </a:lstStyle>
          <a:p>
            <a:fld id="{6C5007C5-4741-44D6-B973-F34CDDBC6964}" type="datetimeFigureOut">
              <a:rPr lang="zh-CN" altLang="en-US"/>
              <a:pPr/>
              <a:t>2014/3/24</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6D7AE7E3-C141-4AB1-A0CA-D71132FEBDA1}" type="slidenum">
              <a:rPr lang="zh-CN" altLang="en-US"/>
              <a:pPr/>
              <a:t>‹#›</a:t>
            </a:fld>
            <a:endParaRPr lang="zh-CN" altLang="en-US"/>
          </a:p>
        </p:txBody>
      </p:sp>
    </p:spTree>
    <p:extLst>
      <p:ext uri="{BB962C8B-B14F-4D97-AF65-F5344CB8AC3E}">
        <p14:creationId xmlns:p14="http://schemas.microsoft.com/office/powerpoint/2010/main" val="1595694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altLang="zh-CN" smtClean="0"/>
              <a:t>Образец заголовка</a:t>
            </a:r>
            <a:endParaRPr lang="zh-CN" alt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altLang="zh-CN" noProof="0" smtClean="0"/>
              <a:t>Вставка рисунка</a:t>
            </a:r>
            <a:endParaRPr lang="zh-CN" alt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ltLang="zh-CN" smtClean="0"/>
              <a:t>Образец текста</a:t>
            </a:r>
          </a:p>
        </p:txBody>
      </p:sp>
      <p:sp>
        <p:nvSpPr>
          <p:cNvPr id="5" name="Date Placeholder 3"/>
          <p:cNvSpPr>
            <a:spLocks noGrp="1"/>
          </p:cNvSpPr>
          <p:nvPr>
            <p:ph type="dt" sz="half" idx="10"/>
          </p:nvPr>
        </p:nvSpPr>
        <p:spPr/>
        <p:txBody>
          <a:bodyPr/>
          <a:lstStyle>
            <a:lvl1pPr>
              <a:defRPr/>
            </a:lvl1pPr>
          </a:lstStyle>
          <a:p>
            <a:fld id="{FE0DAEE1-1156-4186-9D5C-BD07BBC9B83E}" type="datetimeFigureOut">
              <a:rPr lang="zh-CN" altLang="en-US"/>
              <a:pPr/>
              <a:t>2014/3/24</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81961211-B384-43BA-BD4A-FE1C37D2C35B}" type="slidenum">
              <a:rPr lang="zh-CN" altLang="en-US"/>
              <a:pPr/>
              <a:t>‹#›</a:t>
            </a:fld>
            <a:endParaRPr lang="zh-CN" altLang="en-US"/>
          </a:p>
        </p:txBody>
      </p:sp>
    </p:spTree>
    <p:extLst>
      <p:ext uri="{BB962C8B-B14F-4D97-AF65-F5344CB8AC3E}">
        <p14:creationId xmlns:p14="http://schemas.microsoft.com/office/powerpoint/2010/main" val="806035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042988" y="188913"/>
            <a:ext cx="7777162"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zh-CN" smtClean="0"/>
              <a:t>Образец заголовка</a:t>
            </a:r>
            <a:endParaRPr lang="zh-CN" altLang="en-US" smtClean="0"/>
          </a:p>
        </p:txBody>
      </p:sp>
      <p:sp>
        <p:nvSpPr>
          <p:cNvPr id="1027" name="Text Placeholder 2"/>
          <p:cNvSpPr>
            <a:spLocks noGrp="1"/>
          </p:cNvSpPr>
          <p:nvPr>
            <p:ph type="body" idx="1"/>
          </p:nvPr>
        </p:nvSpPr>
        <p:spPr bwMode="auto">
          <a:xfrm>
            <a:off x="457200" y="1628775"/>
            <a:ext cx="8229600" cy="449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zh-CN" smtClean="0"/>
              <a:t>Образец текста</a:t>
            </a:r>
          </a:p>
          <a:p>
            <a:pPr lvl="1"/>
            <a:r>
              <a:rPr lang="ru-RU" altLang="zh-CN" smtClean="0"/>
              <a:t>Второй уровень</a:t>
            </a:r>
          </a:p>
          <a:p>
            <a:pPr lvl="2"/>
            <a:r>
              <a:rPr lang="ru-RU" altLang="zh-CN" smtClean="0"/>
              <a:t>Третий уровень</a:t>
            </a:r>
          </a:p>
          <a:p>
            <a:pPr lvl="3"/>
            <a:r>
              <a:rPr lang="ru-RU" altLang="zh-CN" smtClean="0"/>
              <a:t>Четвертый уровень</a:t>
            </a:r>
          </a:p>
          <a:p>
            <a:pPr lvl="4"/>
            <a:r>
              <a:rPr lang="ru-RU" altLang="zh-CN" smtClean="0"/>
              <a:t>Пятый уровень</a:t>
            </a:r>
            <a:endParaRPr lang="zh-CN"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25A13ED0-B8AB-45F8-9765-407AB1F3EE41}" type="datetimeFigureOut">
              <a:rPr lang="zh-CN" altLang="en-US"/>
              <a:pPr/>
              <a:t>2014/3/24</a:t>
            </a:fld>
            <a:endParaRPr lang="zh-CN"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zh-CN"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B7B7882-DA0F-4057-9513-141781C8ABCA}"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rgbClr val="FFC000"/>
          </a:solidFill>
          <a:latin typeface="+mj-lt"/>
          <a:ea typeface="+mj-ea"/>
          <a:cs typeface="+mj-cs"/>
        </a:defRPr>
      </a:lvl1pPr>
      <a:lvl2pPr algn="ctr" rtl="0" eaLnBrk="1" fontAlgn="base" hangingPunct="1">
        <a:spcBef>
          <a:spcPct val="0"/>
        </a:spcBef>
        <a:spcAft>
          <a:spcPct val="0"/>
        </a:spcAft>
        <a:defRPr sz="4400">
          <a:solidFill>
            <a:srgbClr val="FFC000"/>
          </a:solidFill>
          <a:latin typeface="Calibri" pitchFamily="34" charset="0"/>
          <a:ea typeface="宋体" charset="-122"/>
        </a:defRPr>
      </a:lvl2pPr>
      <a:lvl3pPr algn="ctr" rtl="0" eaLnBrk="1" fontAlgn="base" hangingPunct="1">
        <a:spcBef>
          <a:spcPct val="0"/>
        </a:spcBef>
        <a:spcAft>
          <a:spcPct val="0"/>
        </a:spcAft>
        <a:defRPr sz="4400">
          <a:solidFill>
            <a:srgbClr val="FFC000"/>
          </a:solidFill>
          <a:latin typeface="Calibri" pitchFamily="34" charset="0"/>
          <a:ea typeface="宋体" charset="-122"/>
        </a:defRPr>
      </a:lvl3pPr>
      <a:lvl4pPr algn="ctr" rtl="0" eaLnBrk="1" fontAlgn="base" hangingPunct="1">
        <a:spcBef>
          <a:spcPct val="0"/>
        </a:spcBef>
        <a:spcAft>
          <a:spcPct val="0"/>
        </a:spcAft>
        <a:defRPr sz="4400">
          <a:solidFill>
            <a:srgbClr val="FFC000"/>
          </a:solidFill>
          <a:latin typeface="Calibri" pitchFamily="34" charset="0"/>
          <a:ea typeface="宋体" charset="-122"/>
        </a:defRPr>
      </a:lvl4pPr>
      <a:lvl5pPr algn="ctr" rtl="0" eaLnBrk="1" fontAlgn="base" hangingPunct="1">
        <a:spcBef>
          <a:spcPct val="0"/>
        </a:spcBef>
        <a:spcAft>
          <a:spcPct val="0"/>
        </a:spcAft>
        <a:defRPr sz="4400">
          <a:solidFill>
            <a:srgbClr val="FFC000"/>
          </a:solidFill>
          <a:latin typeface="Calibri" pitchFamily="34" charset="0"/>
          <a:ea typeface="宋体" charset="-122"/>
        </a:defRPr>
      </a:lvl5pPr>
      <a:lvl6pPr marL="457200" algn="ctr" rtl="0" eaLnBrk="1" fontAlgn="base" hangingPunct="1">
        <a:spcBef>
          <a:spcPct val="0"/>
        </a:spcBef>
        <a:spcAft>
          <a:spcPct val="0"/>
        </a:spcAft>
        <a:defRPr sz="4400">
          <a:solidFill>
            <a:srgbClr val="FFC000"/>
          </a:solidFill>
          <a:latin typeface="Calibri" pitchFamily="34" charset="0"/>
          <a:ea typeface="宋体" charset="-122"/>
        </a:defRPr>
      </a:lvl6pPr>
      <a:lvl7pPr marL="914400" algn="ctr" rtl="0" eaLnBrk="1" fontAlgn="base" hangingPunct="1">
        <a:spcBef>
          <a:spcPct val="0"/>
        </a:spcBef>
        <a:spcAft>
          <a:spcPct val="0"/>
        </a:spcAft>
        <a:defRPr sz="4400">
          <a:solidFill>
            <a:srgbClr val="FFC000"/>
          </a:solidFill>
          <a:latin typeface="Calibri" pitchFamily="34" charset="0"/>
          <a:ea typeface="宋体" charset="-122"/>
        </a:defRPr>
      </a:lvl7pPr>
      <a:lvl8pPr marL="1371600" algn="ctr" rtl="0" eaLnBrk="1" fontAlgn="base" hangingPunct="1">
        <a:spcBef>
          <a:spcPct val="0"/>
        </a:spcBef>
        <a:spcAft>
          <a:spcPct val="0"/>
        </a:spcAft>
        <a:defRPr sz="4400">
          <a:solidFill>
            <a:srgbClr val="FFC000"/>
          </a:solidFill>
          <a:latin typeface="Calibri" pitchFamily="34" charset="0"/>
          <a:ea typeface="宋体" charset="-122"/>
        </a:defRPr>
      </a:lvl8pPr>
      <a:lvl9pPr marL="1828800" algn="ctr" rtl="0" eaLnBrk="1" fontAlgn="base" hangingPunct="1">
        <a:spcBef>
          <a:spcPct val="0"/>
        </a:spcBef>
        <a:spcAft>
          <a:spcPct val="0"/>
        </a:spcAft>
        <a:defRPr sz="4400">
          <a:solidFill>
            <a:srgbClr val="FFC000"/>
          </a:solidFill>
          <a:latin typeface="Calibri" pitchFamily="34" charset="0"/>
          <a:ea typeface="宋体" charset="-122"/>
        </a:defRPr>
      </a:lvl9pPr>
    </p:titleStyle>
    <p:bodyStyle>
      <a:lvl1pPr marL="342900" indent="-342900" algn="l" rtl="0" eaLnBrk="1" fontAlgn="base" hangingPunct="1">
        <a:spcBef>
          <a:spcPct val="20000"/>
        </a:spcBef>
        <a:spcAft>
          <a:spcPct val="0"/>
        </a:spcAft>
        <a:buFont typeface="Arial" charset="0"/>
        <a:buChar char="•"/>
        <a:defRPr sz="3200" kern="1200">
          <a:solidFill>
            <a:srgbClr val="002060"/>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rgbClr val="002060"/>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rgbClr val="002060"/>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rgbClr val="002060"/>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07950" y="981075"/>
            <a:ext cx="8784530" cy="1943869"/>
          </a:xfrm>
        </p:spPr>
        <p:txBody>
          <a:bodyPr/>
          <a:lstStyle/>
          <a:p>
            <a:pPr eaLnBrk="1" hangingPunct="1"/>
            <a:r>
              <a:rPr lang="ru-RU" altLang="zh-CN" b="1" dirty="0" smtClean="0">
                <a:solidFill>
                  <a:srgbClr val="C00000"/>
                </a:solidFill>
              </a:rPr>
              <a:t>Глухие взрывные </a:t>
            </a:r>
            <a:r>
              <a:rPr lang="en-US" altLang="zh-CN" b="1" dirty="0" smtClean="0">
                <a:solidFill>
                  <a:srgbClr val="C00000"/>
                </a:solidFill>
              </a:rPr>
              <a:t>[</a:t>
            </a:r>
            <a:r>
              <a:rPr lang="ru-RU" altLang="zh-CN" b="1" dirty="0" smtClean="0">
                <a:solidFill>
                  <a:srgbClr val="C00000"/>
                </a:solidFill>
              </a:rPr>
              <a:t>п</a:t>
            </a:r>
            <a:r>
              <a:rPr lang="en-US" altLang="zh-CN" b="1" dirty="0" smtClean="0">
                <a:solidFill>
                  <a:srgbClr val="C00000"/>
                </a:solidFill>
              </a:rPr>
              <a:t>]</a:t>
            </a:r>
            <a:r>
              <a:rPr lang="ru-RU" altLang="zh-CN" b="1" dirty="0" smtClean="0">
                <a:solidFill>
                  <a:srgbClr val="C00000"/>
                </a:solidFill>
              </a:rPr>
              <a:t>,</a:t>
            </a:r>
            <a:r>
              <a:rPr lang="en-US" altLang="zh-CN" b="1" dirty="0" smtClean="0">
                <a:solidFill>
                  <a:srgbClr val="C00000"/>
                </a:solidFill>
              </a:rPr>
              <a:t>[</a:t>
            </a:r>
            <a:r>
              <a:rPr lang="ru-RU" altLang="zh-CN" b="1" dirty="0" smtClean="0">
                <a:solidFill>
                  <a:srgbClr val="C00000"/>
                </a:solidFill>
              </a:rPr>
              <a:t>т</a:t>
            </a:r>
            <a:r>
              <a:rPr lang="en-US" altLang="zh-CN" b="1" dirty="0" smtClean="0">
                <a:solidFill>
                  <a:srgbClr val="C00000"/>
                </a:solidFill>
              </a:rPr>
              <a:t>]</a:t>
            </a:r>
            <a:r>
              <a:rPr lang="ru-RU" altLang="zh-CN" b="1" dirty="0" smtClean="0">
                <a:solidFill>
                  <a:srgbClr val="C00000"/>
                </a:solidFill>
              </a:rPr>
              <a:t>,</a:t>
            </a:r>
            <a:r>
              <a:rPr lang="en-US" altLang="zh-CN" b="1" dirty="0" smtClean="0">
                <a:solidFill>
                  <a:srgbClr val="C00000"/>
                </a:solidFill>
              </a:rPr>
              <a:t>[</a:t>
            </a:r>
            <a:r>
              <a:rPr lang="ru-RU" altLang="zh-CN" b="1" dirty="0" smtClean="0">
                <a:solidFill>
                  <a:srgbClr val="C00000"/>
                </a:solidFill>
              </a:rPr>
              <a:t>к</a:t>
            </a:r>
            <a:r>
              <a:rPr lang="en-US" altLang="zh-CN" b="1" dirty="0" smtClean="0">
                <a:solidFill>
                  <a:srgbClr val="C00000"/>
                </a:solidFill>
              </a:rPr>
              <a:t>]</a:t>
            </a:r>
            <a:r>
              <a:rPr lang="ru-RU" altLang="zh-CN" b="1" dirty="0" smtClean="0">
                <a:solidFill>
                  <a:srgbClr val="C00000"/>
                </a:solidFill>
              </a:rPr>
              <a:t>.</a:t>
            </a:r>
            <a:endParaRPr lang="zh-CN" altLang="en-US" b="1" dirty="0" smtClean="0">
              <a:solidFill>
                <a:srgbClr val="C00000"/>
              </a:solidFill>
            </a:endParaRPr>
          </a:p>
        </p:txBody>
      </p:sp>
      <p:sp>
        <p:nvSpPr>
          <p:cNvPr id="3" name="Subtitle 2"/>
          <p:cNvSpPr>
            <a:spLocks noGrp="1"/>
          </p:cNvSpPr>
          <p:nvPr>
            <p:ph type="subTitle" idx="1"/>
          </p:nvPr>
        </p:nvSpPr>
        <p:spPr>
          <a:xfrm>
            <a:off x="179512" y="5517232"/>
            <a:ext cx="5400600" cy="1224136"/>
          </a:xfrm>
        </p:spPr>
        <p:txBody>
          <a:bodyPr>
            <a:normAutofit/>
          </a:bodyPr>
          <a:lstStyle/>
          <a:p>
            <a:pPr eaLnBrk="1" hangingPunct="1"/>
            <a:r>
              <a:rPr lang="ru-RU" altLang="zh-CN" dirty="0" smtClean="0">
                <a:solidFill>
                  <a:srgbClr val="404040"/>
                </a:solidFill>
              </a:rPr>
              <a:t>Подготовила: Алисейко М.Ю.</a:t>
            </a:r>
            <a:endParaRPr lang="zh-CN" altLang="en-US" dirty="0" smtClean="0">
              <a:solidFill>
                <a:srgbClr val="40404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2988" y="188913"/>
            <a:ext cx="7777162" cy="1151855"/>
          </a:xfrm>
        </p:spPr>
        <p:txBody>
          <a:bodyPr/>
          <a:lstStyle/>
          <a:p>
            <a:r>
              <a:rPr lang="ru-RU" b="1" i="1" dirty="0">
                <a:solidFill>
                  <a:srgbClr val="C00000"/>
                </a:solidFill>
              </a:rPr>
              <a:t>Наиболее распространённые </a:t>
            </a:r>
            <a:r>
              <a:rPr lang="ru-RU" b="1" i="1" dirty="0" smtClean="0">
                <a:solidFill>
                  <a:srgbClr val="C00000"/>
                </a:solidFill>
              </a:rPr>
              <a:t>дефекты звуков </a:t>
            </a:r>
            <a:r>
              <a:rPr lang="en-US" b="1" i="1" dirty="0">
                <a:solidFill>
                  <a:srgbClr val="C00000"/>
                </a:solidFill>
              </a:rPr>
              <a:t>[</a:t>
            </a:r>
            <a:r>
              <a:rPr lang="ru-RU" b="1" i="1" dirty="0">
                <a:solidFill>
                  <a:srgbClr val="C00000"/>
                </a:solidFill>
              </a:rPr>
              <a:t>п</a:t>
            </a:r>
            <a:r>
              <a:rPr lang="en-US" b="1" i="1" dirty="0" smtClean="0">
                <a:solidFill>
                  <a:srgbClr val="C00000"/>
                </a:solidFill>
              </a:rPr>
              <a:t>]</a:t>
            </a:r>
            <a:r>
              <a:rPr lang="ru-RU" b="1" i="1" dirty="0" smtClean="0">
                <a:solidFill>
                  <a:srgbClr val="C00000"/>
                </a:solidFill>
              </a:rPr>
              <a:t>,</a:t>
            </a:r>
            <a:r>
              <a:rPr lang="en-US" b="1" i="1" dirty="0" smtClean="0">
                <a:solidFill>
                  <a:srgbClr val="C00000"/>
                </a:solidFill>
              </a:rPr>
              <a:t> </a:t>
            </a:r>
            <a:r>
              <a:rPr lang="en-US" b="1" i="1" dirty="0">
                <a:solidFill>
                  <a:srgbClr val="C00000"/>
                </a:solidFill>
              </a:rPr>
              <a:t>[</a:t>
            </a:r>
            <a:r>
              <a:rPr lang="ru-RU" b="1" i="1" dirty="0">
                <a:solidFill>
                  <a:srgbClr val="C00000"/>
                </a:solidFill>
              </a:rPr>
              <a:t>т</a:t>
            </a:r>
            <a:r>
              <a:rPr lang="en-US" b="1" i="1" dirty="0" smtClean="0">
                <a:solidFill>
                  <a:srgbClr val="C00000"/>
                </a:solidFill>
              </a:rPr>
              <a:t>]</a:t>
            </a:r>
            <a:r>
              <a:rPr lang="ru-RU" b="1" i="1" dirty="0" smtClean="0">
                <a:solidFill>
                  <a:srgbClr val="C00000"/>
                </a:solidFill>
              </a:rPr>
              <a:t>,</a:t>
            </a:r>
            <a:r>
              <a:rPr lang="en-US" b="1" i="1" dirty="0" smtClean="0">
                <a:solidFill>
                  <a:srgbClr val="C00000"/>
                </a:solidFill>
              </a:rPr>
              <a:t> </a:t>
            </a:r>
            <a:r>
              <a:rPr lang="en-US" b="1" i="1" dirty="0">
                <a:solidFill>
                  <a:srgbClr val="C00000"/>
                </a:solidFill>
              </a:rPr>
              <a:t>[</a:t>
            </a:r>
            <a:r>
              <a:rPr lang="ru-RU" b="1" i="1" dirty="0">
                <a:solidFill>
                  <a:srgbClr val="C00000"/>
                </a:solidFill>
              </a:rPr>
              <a:t>к</a:t>
            </a:r>
            <a:r>
              <a:rPr lang="en-US" b="1" i="1" dirty="0" smtClean="0">
                <a:solidFill>
                  <a:srgbClr val="C00000"/>
                </a:solidFill>
              </a:rPr>
              <a:t>]</a:t>
            </a:r>
            <a:r>
              <a:rPr lang="ru-RU" b="1" i="1" dirty="0" smtClean="0">
                <a:solidFill>
                  <a:srgbClr val="C00000"/>
                </a:solidFill>
              </a:rPr>
              <a:t>: </a:t>
            </a:r>
            <a:endParaRPr lang="ru-RU" b="1" i="1" dirty="0">
              <a:solidFill>
                <a:srgbClr val="C00000"/>
              </a:solidFill>
            </a:endParaRPr>
          </a:p>
        </p:txBody>
      </p:sp>
      <p:pic>
        <p:nvPicPr>
          <p:cNvPr id="20482" name="Picture 2" descr="C:\Users\user\Desktop\image03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860" y="1628800"/>
            <a:ext cx="8985419" cy="338437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95536" y="5243716"/>
            <a:ext cx="7131836" cy="1569660"/>
          </a:xfrm>
          <a:prstGeom prst="rect">
            <a:avLst/>
          </a:prstGeom>
          <a:noFill/>
        </p:spPr>
        <p:txBody>
          <a:bodyPr wrap="square" rtlCol="0">
            <a:spAutoFit/>
          </a:bodyPr>
          <a:lstStyle/>
          <a:p>
            <a:r>
              <a:rPr lang="ru-RU" sz="1600" dirty="0" smtClean="0"/>
              <a:t>1 - замена взрывных согласных фрикативными;</a:t>
            </a:r>
          </a:p>
          <a:p>
            <a:r>
              <a:rPr lang="ru-RU" sz="1600" dirty="0" smtClean="0"/>
              <a:t>2.3.4 – дефекты обусловлены неправильным участием голоса артикуляции;</a:t>
            </a:r>
          </a:p>
          <a:p>
            <a:r>
              <a:rPr lang="ru-RU" sz="1600" dirty="0" smtClean="0"/>
              <a:t>5-носят хлопающий, щелкающий характер;</a:t>
            </a:r>
          </a:p>
          <a:p>
            <a:r>
              <a:rPr lang="ru-RU" sz="1600" dirty="0" smtClean="0"/>
              <a:t>6 – носовой призвук перед взрывными глухими согласными (</a:t>
            </a:r>
            <a:r>
              <a:rPr lang="ru-RU" sz="1600" dirty="0" err="1" smtClean="0"/>
              <a:t>мп</a:t>
            </a:r>
            <a:r>
              <a:rPr lang="ru-RU" sz="1600" dirty="0" smtClean="0"/>
              <a:t>, </a:t>
            </a:r>
            <a:r>
              <a:rPr lang="ru-RU" sz="1600" dirty="0" err="1" smtClean="0"/>
              <a:t>нт</a:t>
            </a:r>
            <a:r>
              <a:rPr lang="ru-RU" sz="1600" dirty="0" smtClean="0"/>
              <a:t>, </a:t>
            </a:r>
            <a:r>
              <a:rPr lang="ru-RU" sz="1600" dirty="0" err="1" smtClean="0"/>
              <a:t>нк</a:t>
            </a:r>
            <a:r>
              <a:rPr lang="ru-RU" sz="1600" dirty="0" smtClean="0"/>
              <a:t>)</a:t>
            </a:r>
          </a:p>
          <a:p>
            <a:r>
              <a:rPr lang="ru-RU" sz="1600" dirty="0" smtClean="0"/>
              <a:t>7.8 – дефекты связаны с нарушением места артикуляции</a:t>
            </a:r>
          </a:p>
          <a:p>
            <a:r>
              <a:rPr lang="ru-RU" sz="1600" dirty="0" smtClean="0"/>
              <a:t>9 – имплозивные </a:t>
            </a:r>
            <a:r>
              <a:rPr lang="ru-RU" sz="1600" dirty="0" err="1" smtClean="0"/>
              <a:t>п,т,к</a:t>
            </a:r>
            <a:r>
              <a:rPr lang="ru-RU" sz="1600" dirty="0" smtClean="0"/>
              <a:t>.</a:t>
            </a:r>
            <a:endParaRPr lang="ru-RU" sz="1600" dirty="0"/>
          </a:p>
        </p:txBody>
      </p:sp>
    </p:spTree>
    <p:extLst>
      <p:ext uri="{BB962C8B-B14F-4D97-AF65-F5344CB8AC3E}">
        <p14:creationId xmlns:p14="http://schemas.microsoft.com/office/powerpoint/2010/main" val="2926859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Используемая литература:</a:t>
            </a:r>
            <a:endParaRPr lang="ru-RU" dirty="0"/>
          </a:p>
        </p:txBody>
      </p:sp>
      <p:sp>
        <p:nvSpPr>
          <p:cNvPr id="4" name="Объект 3"/>
          <p:cNvSpPr>
            <a:spLocks noGrp="1"/>
          </p:cNvSpPr>
          <p:nvPr>
            <p:ph sz="half" idx="2"/>
          </p:nvPr>
        </p:nvSpPr>
        <p:spPr>
          <a:xfrm>
            <a:off x="457200" y="1772816"/>
            <a:ext cx="7715200" cy="4353347"/>
          </a:xfrm>
        </p:spPr>
        <p:txBody>
          <a:bodyPr/>
          <a:lstStyle/>
          <a:p>
            <a:pPr algn="just"/>
            <a:r>
              <a:rPr lang="ru-RU" sz="2800" dirty="0" err="1"/>
              <a:t>Рау</a:t>
            </a:r>
            <a:r>
              <a:rPr lang="ru-RU" sz="2800" dirty="0"/>
              <a:t> Ф.Ф., </a:t>
            </a:r>
            <a:r>
              <a:rPr lang="ru-RU" sz="2800" dirty="0" err="1"/>
              <a:t>Слезина</a:t>
            </a:r>
            <a:r>
              <a:rPr lang="ru-RU" sz="2800" dirty="0"/>
              <a:t> Н.Ф. Методика обучения произношению в школе глухих: Пособие для учителей</a:t>
            </a:r>
          </a:p>
          <a:p>
            <a:endParaRPr lang="ru-RU" dirty="0"/>
          </a:p>
        </p:txBody>
      </p:sp>
    </p:spTree>
    <p:extLst>
      <p:ext uri="{BB962C8B-B14F-4D97-AF65-F5344CB8AC3E}">
        <p14:creationId xmlns:p14="http://schemas.microsoft.com/office/powerpoint/2010/main" val="229857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852936"/>
            <a:ext cx="8676456" cy="782637"/>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СПАСИБО ЗА ВНИМАНИЕ</a:t>
            </a:r>
            <a:endParaRPr lang="ru-RU"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467289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259632" y="188913"/>
            <a:ext cx="7560518" cy="1223863"/>
          </a:xfrm>
        </p:spPr>
        <p:txBody>
          <a:bodyPr/>
          <a:lstStyle/>
          <a:p>
            <a:pPr eaLnBrk="1" hangingPunct="1"/>
            <a:r>
              <a:rPr lang="ru-RU" altLang="zh-CN" sz="5400" b="1" i="1" dirty="0" smtClean="0">
                <a:solidFill>
                  <a:srgbClr val="C00000"/>
                </a:solidFill>
              </a:rPr>
              <a:t>Звук </a:t>
            </a:r>
            <a:r>
              <a:rPr lang="en-US" altLang="zh-CN" sz="5400" b="1" i="1" dirty="0" smtClean="0">
                <a:solidFill>
                  <a:srgbClr val="C00000"/>
                </a:solidFill>
              </a:rPr>
              <a:t>[</a:t>
            </a:r>
            <a:r>
              <a:rPr lang="ru-RU" altLang="zh-CN" sz="5400" b="1" i="1" dirty="0" smtClean="0">
                <a:solidFill>
                  <a:srgbClr val="C00000"/>
                </a:solidFill>
              </a:rPr>
              <a:t>п</a:t>
            </a:r>
            <a:r>
              <a:rPr lang="en-US" altLang="zh-CN" sz="5400" b="1" i="1" dirty="0" smtClean="0">
                <a:solidFill>
                  <a:srgbClr val="C00000"/>
                </a:solidFill>
              </a:rPr>
              <a:t>]</a:t>
            </a:r>
            <a:endParaRPr lang="zh-CN" altLang="en-US" sz="5400" b="1" i="1" dirty="0" smtClean="0">
              <a:solidFill>
                <a:srgbClr val="C00000"/>
              </a:solidFill>
            </a:endParaRPr>
          </a:p>
        </p:txBody>
      </p:sp>
      <p:pic>
        <p:nvPicPr>
          <p:cNvPr id="4100" name="Picture 4" descr="C:\Users\user\Desktop\image03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066" y="1484784"/>
            <a:ext cx="4238185" cy="475252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876990" y="2137499"/>
            <a:ext cx="3960440" cy="3447098"/>
          </a:xfrm>
          <a:prstGeom prst="rect">
            <a:avLst/>
          </a:prstGeom>
          <a:noFill/>
        </p:spPr>
        <p:txBody>
          <a:bodyPr wrap="square" rtlCol="0">
            <a:spAutoFit/>
          </a:bodyPr>
          <a:lstStyle/>
          <a:p>
            <a:pPr marL="285750" indent="-285750">
              <a:buFontTx/>
              <a:buChar char="-"/>
            </a:pPr>
            <a:r>
              <a:rPr lang="ru-RU" sz="2000" dirty="0" smtClean="0"/>
              <a:t>Губы смыкаются, и воздух, поступающий в полости глотки и рта, сжимается. Затем губная смычка взрывается и воздух выталкивается наружу;</a:t>
            </a:r>
          </a:p>
          <a:p>
            <a:pPr marL="285750" indent="-285750">
              <a:buFontTx/>
              <a:buChar char="-"/>
            </a:pPr>
            <a:r>
              <a:rPr lang="ru-RU" sz="2000" dirty="0" smtClean="0"/>
              <a:t>Положение языка зависит от следующего звука.</a:t>
            </a:r>
          </a:p>
          <a:p>
            <a:pPr marL="285750" indent="-285750">
              <a:buFontTx/>
              <a:buChar char="-"/>
            </a:pPr>
            <a:r>
              <a:rPr lang="ru-RU" sz="2000" dirty="0" smtClean="0"/>
              <a:t>Мягкое нёбо поднято и закрывает проход в нос.</a:t>
            </a:r>
          </a:p>
          <a:p>
            <a:pPr marL="285750" indent="-285750">
              <a:buFontTx/>
              <a:buChar char="-"/>
            </a:pPr>
            <a:r>
              <a:rPr lang="ru-RU" sz="2000" dirty="0" smtClean="0"/>
              <a:t>Голосовые складки разомкнуты.</a:t>
            </a:r>
          </a:p>
          <a:p>
            <a:pPr marL="285750" indent="-285750">
              <a:buFontTx/>
              <a:buChar char="-"/>
            </a:pP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259632" y="188913"/>
            <a:ext cx="7560518" cy="1223863"/>
          </a:xfrm>
        </p:spPr>
        <p:txBody>
          <a:bodyPr/>
          <a:lstStyle/>
          <a:p>
            <a:pPr eaLnBrk="1" hangingPunct="1"/>
            <a:r>
              <a:rPr lang="ru-RU" altLang="zh-CN" sz="5400" b="1" i="1" dirty="0" smtClean="0">
                <a:solidFill>
                  <a:srgbClr val="C00000"/>
                </a:solidFill>
              </a:rPr>
              <a:t>Звук </a:t>
            </a:r>
            <a:r>
              <a:rPr lang="en-US" altLang="zh-CN" sz="5400" b="1" i="1" dirty="0" smtClean="0">
                <a:solidFill>
                  <a:srgbClr val="C00000"/>
                </a:solidFill>
              </a:rPr>
              <a:t>[</a:t>
            </a:r>
            <a:r>
              <a:rPr lang="ru-RU" altLang="zh-CN" sz="5400" b="1" i="1" dirty="0">
                <a:solidFill>
                  <a:srgbClr val="C00000"/>
                </a:solidFill>
              </a:rPr>
              <a:t>т</a:t>
            </a:r>
            <a:r>
              <a:rPr lang="en-US" altLang="zh-CN" sz="5400" b="1" i="1" dirty="0" smtClean="0">
                <a:solidFill>
                  <a:srgbClr val="C00000"/>
                </a:solidFill>
              </a:rPr>
              <a:t>]</a:t>
            </a:r>
            <a:endParaRPr lang="zh-CN" altLang="en-US" sz="5400" b="1" i="1" dirty="0" smtClean="0">
              <a:solidFill>
                <a:srgbClr val="C00000"/>
              </a:solidFill>
            </a:endParaRPr>
          </a:p>
        </p:txBody>
      </p:sp>
      <p:sp>
        <p:nvSpPr>
          <p:cNvPr id="2" name="TextBox 1"/>
          <p:cNvSpPr txBox="1"/>
          <p:nvPr/>
        </p:nvSpPr>
        <p:spPr>
          <a:xfrm>
            <a:off x="4852021" y="1772816"/>
            <a:ext cx="3960440" cy="4678204"/>
          </a:xfrm>
          <a:prstGeom prst="rect">
            <a:avLst/>
          </a:prstGeom>
          <a:noFill/>
        </p:spPr>
        <p:txBody>
          <a:bodyPr wrap="square" rtlCol="0">
            <a:spAutoFit/>
          </a:bodyPr>
          <a:lstStyle/>
          <a:p>
            <a:pPr marL="285750" indent="-285750">
              <a:buFontTx/>
              <a:buChar char="-"/>
            </a:pPr>
            <a:r>
              <a:rPr lang="ru-RU" sz="2000" dirty="0" smtClean="0"/>
              <a:t>Губы разомкнуты и принимают положение, зависящее от следующего звука.</a:t>
            </a:r>
          </a:p>
          <a:p>
            <a:pPr marL="285750" indent="-285750">
              <a:buFontTx/>
              <a:buChar char="-"/>
            </a:pPr>
            <a:r>
              <a:rPr lang="ru-RU" sz="2000" dirty="0" smtClean="0"/>
              <a:t>Верхние и нижние резцы сближены.</a:t>
            </a:r>
          </a:p>
          <a:p>
            <a:pPr marL="285750" indent="-285750">
              <a:buFontTx/>
              <a:buChar char="-"/>
            </a:pPr>
            <a:r>
              <a:rPr lang="ru-RU" sz="2000" dirty="0" smtClean="0"/>
              <a:t>Язык образует своим передним краем смычку с верхними резцами, а боковыми краями прилегает к верхним коренным зубам. В следующий момент смычка взрывается. </a:t>
            </a:r>
          </a:p>
          <a:p>
            <a:pPr marL="285750" indent="-285750">
              <a:buFontTx/>
              <a:buChar char="-"/>
            </a:pPr>
            <a:r>
              <a:rPr lang="ru-RU" sz="2000" dirty="0" smtClean="0"/>
              <a:t>Мягкое нёбо поднято и закрывает проход в нос.</a:t>
            </a:r>
          </a:p>
          <a:p>
            <a:pPr marL="285750" indent="-285750">
              <a:buFontTx/>
              <a:buChar char="-"/>
            </a:pPr>
            <a:r>
              <a:rPr lang="ru-RU" sz="2000" dirty="0" smtClean="0"/>
              <a:t>Голосовые складки разомкнуты.</a:t>
            </a:r>
          </a:p>
          <a:p>
            <a:pPr marL="285750" indent="-285750">
              <a:buFontTx/>
              <a:buChar char="-"/>
            </a:pPr>
            <a:endParaRPr lang="ru-RU" dirty="0"/>
          </a:p>
        </p:txBody>
      </p:sp>
      <p:pic>
        <p:nvPicPr>
          <p:cNvPr id="19458" name="Picture 2" descr="C:\Users\user\Desktop\image034.jpg"/>
          <p:cNvPicPr>
            <a:picLocks noChangeAspect="1" noChangeArrowheads="1"/>
          </p:cNvPicPr>
          <p:nvPr/>
        </p:nvPicPr>
        <p:blipFill rotWithShape="1">
          <a:blip r:embed="rId2">
            <a:extLst>
              <a:ext uri="{28A0092B-C50C-407E-A947-70E740481C1C}">
                <a14:useLocalDpi xmlns:a14="http://schemas.microsoft.com/office/drawing/2010/main" val="0"/>
              </a:ext>
            </a:extLst>
          </a:blip>
          <a:srcRect l="8237" r="52031" b="14686"/>
          <a:stretch/>
        </p:blipFill>
        <p:spPr bwMode="auto">
          <a:xfrm>
            <a:off x="179512" y="1772815"/>
            <a:ext cx="4608512" cy="459448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3932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916832"/>
            <a:ext cx="8229600" cy="4209331"/>
          </a:xfrm>
        </p:spPr>
        <p:txBody>
          <a:bodyPr/>
          <a:lstStyle/>
          <a:p>
            <a:pPr marL="0" indent="0" algn="ctr">
              <a:buNone/>
            </a:pPr>
            <a:r>
              <a:rPr lang="ru-RU" dirty="0" smtClean="0">
                <a:solidFill>
                  <a:schemeClr val="tx1"/>
                </a:solidFill>
              </a:rPr>
              <a:t>Звуки </a:t>
            </a:r>
            <a:r>
              <a:rPr lang="en-US" i="1" dirty="0" smtClean="0">
                <a:solidFill>
                  <a:schemeClr val="tx1"/>
                </a:solidFill>
              </a:rPr>
              <a:t>[</a:t>
            </a:r>
            <a:r>
              <a:rPr lang="ru-RU" i="1" dirty="0" smtClean="0">
                <a:solidFill>
                  <a:schemeClr val="tx1"/>
                </a:solidFill>
              </a:rPr>
              <a:t>п</a:t>
            </a:r>
            <a:r>
              <a:rPr lang="en-US" i="1" dirty="0" smtClean="0">
                <a:solidFill>
                  <a:schemeClr val="tx1"/>
                </a:solidFill>
              </a:rPr>
              <a:t>]</a:t>
            </a:r>
            <a:r>
              <a:rPr lang="ru-RU" dirty="0">
                <a:solidFill>
                  <a:schemeClr val="tx1"/>
                </a:solidFill>
              </a:rPr>
              <a:t> </a:t>
            </a:r>
            <a:r>
              <a:rPr lang="ru-RU" dirty="0" smtClean="0">
                <a:solidFill>
                  <a:schemeClr val="tx1"/>
                </a:solidFill>
              </a:rPr>
              <a:t>и </a:t>
            </a:r>
            <a:r>
              <a:rPr lang="en-US" i="1" dirty="0" smtClean="0">
                <a:solidFill>
                  <a:schemeClr val="tx1"/>
                </a:solidFill>
              </a:rPr>
              <a:t>[</a:t>
            </a:r>
            <a:r>
              <a:rPr lang="ru-RU" i="1" dirty="0" smtClean="0">
                <a:solidFill>
                  <a:schemeClr val="tx1"/>
                </a:solidFill>
              </a:rPr>
              <a:t>т</a:t>
            </a:r>
            <a:r>
              <a:rPr lang="en-US" i="1" dirty="0" smtClean="0">
                <a:solidFill>
                  <a:schemeClr val="tx1"/>
                </a:solidFill>
              </a:rPr>
              <a:t>]</a:t>
            </a:r>
            <a:r>
              <a:rPr lang="ru-RU" dirty="0" smtClean="0">
                <a:solidFill>
                  <a:schemeClr val="tx1"/>
                </a:solidFill>
              </a:rPr>
              <a:t>, как правило, без особых затруднений вызываются у глухих  школьников на основе </a:t>
            </a:r>
            <a:r>
              <a:rPr lang="ru-RU" dirty="0" err="1" smtClean="0">
                <a:solidFill>
                  <a:schemeClr val="tx1"/>
                </a:solidFill>
              </a:rPr>
              <a:t>слухо</a:t>
            </a:r>
            <a:r>
              <a:rPr lang="ru-RU" dirty="0" smtClean="0">
                <a:solidFill>
                  <a:schemeClr val="tx1"/>
                </a:solidFill>
              </a:rPr>
              <a:t>-зрительного подражания с использованием тактильно-вибрационных ощущений.</a:t>
            </a:r>
            <a:endParaRPr lang="ru-RU" dirty="0">
              <a:solidFill>
                <a:schemeClr val="tx1"/>
              </a:solidFill>
            </a:endParaRPr>
          </a:p>
        </p:txBody>
      </p:sp>
    </p:spTree>
    <p:extLst>
      <p:ext uri="{BB962C8B-B14F-4D97-AF65-F5344CB8AC3E}">
        <p14:creationId xmlns:p14="http://schemas.microsoft.com/office/powerpoint/2010/main" val="2689735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273693" y="188640"/>
            <a:ext cx="7560518" cy="1223863"/>
          </a:xfrm>
        </p:spPr>
        <p:txBody>
          <a:bodyPr/>
          <a:lstStyle/>
          <a:p>
            <a:pPr eaLnBrk="1" hangingPunct="1"/>
            <a:r>
              <a:rPr lang="ru-RU" altLang="zh-CN" sz="5400" b="1" i="1" dirty="0" smtClean="0">
                <a:solidFill>
                  <a:srgbClr val="C00000"/>
                </a:solidFill>
              </a:rPr>
              <a:t>Звук </a:t>
            </a:r>
            <a:r>
              <a:rPr lang="en-US" altLang="zh-CN" sz="5400" b="1" i="1" dirty="0" smtClean="0">
                <a:solidFill>
                  <a:srgbClr val="C00000"/>
                </a:solidFill>
              </a:rPr>
              <a:t>[</a:t>
            </a:r>
            <a:r>
              <a:rPr lang="ru-RU" altLang="zh-CN" sz="5400" b="1" i="1" dirty="0" smtClean="0">
                <a:solidFill>
                  <a:srgbClr val="C00000"/>
                </a:solidFill>
              </a:rPr>
              <a:t>к</a:t>
            </a:r>
            <a:r>
              <a:rPr lang="en-US" altLang="zh-CN" sz="5400" b="1" i="1" dirty="0" smtClean="0">
                <a:solidFill>
                  <a:srgbClr val="C00000"/>
                </a:solidFill>
              </a:rPr>
              <a:t>]</a:t>
            </a:r>
            <a:endParaRPr lang="zh-CN" altLang="en-US" sz="5400" b="1" i="1" dirty="0" smtClean="0">
              <a:solidFill>
                <a:srgbClr val="C00000"/>
              </a:solidFill>
            </a:endParaRPr>
          </a:p>
        </p:txBody>
      </p:sp>
      <p:sp>
        <p:nvSpPr>
          <p:cNvPr id="2" name="TextBox 1"/>
          <p:cNvSpPr txBox="1"/>
          <p:nvPr/>
        </p:nvSpPr>
        <p:spPr>
          <a:xfrm>
            <a:off x="4871575" y="1875599"/>
            <a:ext cx="3960440" cy="3754874"/>
          </a:xfrm>
          <a:prstGeom prst="rect">
            <a:avLst/>
          </a:prstGeom>
          <a:noFill/>
        </p:spPr>
        <p:txBody>
          <a:bodyPr wrap="square" rtlCol="0">
            <a:spAutoFit/>
          </a:bodyPr>
          <a:lstStyle/>
          <a:p>
            <a:pPr marL="285750" indent="-285750">
              <a:buFontTx/>
              <a:buChar char="-"/>
            </a:pPr>
            <a:r>
              <a:rPr lang="ru-RU" sz="2000" dirty="0" smtClean="0"/>
              <a:t>Положение губ и расстояние между верхними и нижними резцами зависит от следующего звука.</a:t>
            </a:r>
          </a:p>
          <a:p>
            <a:pPr marL="285750" indent="-285750">
              <a:buFontTx/>
              <a:buChar char="-"/>
            </a:pPr>
            <a:r>
              <a:rPr lang="ru-RU" sz="2000" dirty="0" smtClean="0"/>
              <a:t>Кончик языка снизу, спинка смыкается с нёбом. В следующий момент смычка взрывается.</a:t>
            </a:r>
          </a:p>
          <a:p>
            <a:pPr marL="285750" indent="-285750">
              <a:buFontTx/>
              <a:buChar char="-"/>
            </a:pPr>
            <a:r>
              <a:rPr lang="ru-RU" sz="2000" dirty="0" smtClean="0"/>
              <a:t>Мягкое нёбо поднято и закрывает проход в нос. </a:t>
            </a:r>
          </a:p>
          <a:p>
            <a:pPr marL="285750" indent="-285750">
              <a:buFontTx/>
              <a:buChar char="-"/>
            </a:pPr>
            <a:r>
              <a:rPr lang="ru-RU" sz="2000" dirty="0" smtClean="0"/>
              <a:t>Голосовые складки разомкнуты.</a:t>
            </a:r>
          </a:p>
          <a:p>
            <a:pPr marL="285750" indent="-285750">
              <a:buFontTx/>
              <a:buChar char="-"/>
            </a:pPr>
            <a:endParaRPr lang="ru-RU" dirty="0"/>
          </a:p>
        </p:txBody>
      </p:sp>
      <p:pic>
        <p:nvPicPr>
          <p:cNvPr id="19458" name="Picture 2" descr="C:\Users\user\Desktop\image034.jpg"/>
          <p:cNvPicPr>
            <a:picLocks noChangeAspect="1" noChangeArrowheads="1"/>
          </p:cNvPicPr>
          <p:nvPr/>
        </p:nvPicPr>
        <p:blipFill rotWithShape="1">
          <a:blip r:embed="rId2">
            <a:extLst>
              <a:ext uri="{28A0092B-C50C-407E-A947-70E740481C1C}">
                <a14:useLocalDpi xmlns:a14="http://schemas.microsoft.com/office/drawing/2010/main" val="0"/>
              </a:ext>
            </a:extLst>
          </a:blip>
          <a:srcRect l="57747" t="-3010" r="7435" b="17696"/>
          <a:stretch/>
        </p:blipFill>
        <p:spPr bwMode="auto">
          <a:xfrm>
            <a:off x="462351" y="1369328"/>
            <a:ext cx="4240663" cy="482453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5353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9"/>
          <p:cNvSpPr>
            <a:spLocks noGrp="1"/>
          </p:cNvSpPr>
          <p:nvPr>
            <p:ph type="title"/>
          </p:nvPr>
        </p:nvSpPr>
        <p:spPr>
          <a:xfrm>
            <a:off x="899592" y="404664"/>
            <a:ext cx="7777162" cy="782637"/>
          </a:xfrm>
        </p:spPr>
        <p:txBody>
          <a:bodyPr/>
          <a:lstStyle/>
          <a:p>
            <a:pPr eaLnBrk="1" hangingPunct="1"/>
            <a:r>
              <a:rPr lang="ru-RU" altLang="zh-CN" b="1" dirty="0" smtClean="0">
                <a:solidFill>
                  <a:srgbClr val="C00000"/>
                </a:solidFill>
              </a:rPr>
              <a:t>Этапы постановки звука </a:t>
            </a:r>
            <a:r>
              <a:rPr lang="en-US" altLang="zh-CN" b="1" i="1" dirty="0" smtClean="0">
                <a:solidFill>
                  <a:srgbClr val="C00000"/>
                </a:solidFill>
              </a:rPr>
              <a:t>[</a:t>
            </a:r>
            <a:r>
              <a:rPr lang="ru-RU" altLang="zh-CN" b="1" i="1" dirty="0" smtClean="0">
                <a:solidFill>
                  <a:srgbClr val="C00000"/>
                </a:solidFill>
              </a:rPr>
              <a:t>к</a:t>
            </a:r>
            <a:r>
              <a:rPr lang="en-US" altLang="zh-CN" b="1" i="1" dirty="0">
                <a:solidFill>
                  <a:srgbClr val="C00000"/>
                </a:solidFill>
              </a:rPr>
              <a:t>]</a:t>
            </a:r>
            <a:r>
              <a:rPr lang="ru-RU" altLang="zh-CN" b="1" i="1" dirty="0" smtClean="0">
                <a:solidFill>
                  <a:srgbClr val="C00000"/>
                </a:solidFill>
              </a:rPr>
              <a:t> </a:t>
            </a:r>
            <a:r>
              <a:rPr lang="ru-RU" altLang="zh-CN" b="1" dirty="0" smtClean="0">
                <a:solidFill>
                  <a:srgbClr val="C00000"/>
                </a:solidFill>
              </a:rPr>
              <a:t>от звука </a:t>
            </a:r>
            <a:r>
              <a:rPr lang="en-US" altLang="zh-CN" b="1" i="1" dirty="0" smtClean="0">
                <a:solidFill>
                  <a:srgbClr val="C00000"/>
                </a:solidFill>
              </a:rPr>
              <a:t>[</a:t>
            </a:r>
            <a:r>
              <a:rPr lang="ru-RU" altLang="zh-CN" b="1" i="1" dirty="0" smtClean="0">
                <a:solidFill>
                  <a:srgbClr val="C00000"/>
                </a:solidFill>
              </a:rPr>
              <a:t>т</a:t>
            </a:r>
            <a:r>
              <a:rPr lang="en-US" altLang="zh-CN" b="1" i="1" dirty="0" smtClean="0">
                <a:solidFill>
                  <a:srgbClr val="C00000"/>
                </a:solidFill>
              </a:rPr>
              <a:t>]</a:t>
            </a:r>
            <a:endParaRPr lang="zh-CN" altLang="en-US" b="1" i="1" dirty="0" smtClean="0">
              <a:solidFill>
                <a:srgbClr val="C00000"/>
              </a:solidFill>
            </a:endParaRPr>
          </a:p>
        </p:txBody>
      </p:sp>
      <p:pic>
        <p:nvPicPr>
          <p:cNvPr id="5126" name="Picture 6" descr="C:\Users\user\Desktop\image03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348880"/>
            <a:ext cx="8837586" cy="372108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1"/>
          <p:cNvSpPr>
            <a:spLocks noGrp="1"/>
          </p:cNvSpPr>
          <p:nvPr>
            <p:ph type="title"/>
          </p:nvPr>
        </p:nvSpPr>
        <p:spPr>
          <a:xfrm>
            <a:off x="1043608" y="404664"/>
            <a:ext cx="7777484" cy="1439887"/>
          </a:xfrm>
        </p:spPr>
        <p:txBody>
          <a:bodyPr/>
          <a:lstStyle/>
          <a:p>
            <a:pPr eaLnBrk="1" hangingPunct="1"/>
            <a:r>
              <a:rPr lang="ru-RU" altLang="zh-CN" sz="3200" b="1" dirty="0" smtClean="0">
                <a:solidFill>
                  <a:srgbClr val="C00000"/>
                </a:solidFill>
              </a:rPr>
              <a:t>Согласные звуки различаются по четырём основным признакам:</a:t>
            </a:r>
            <a:endParaRPr lang="zh-CN" altLang="en-US" sz="3200" i="1" dirty="0" smtClean="0">
              <a:solidFill>
                <a:srgbClr val="C00000"/>
              </a:solidFill>
            </a:endParaRPr>
          </a:p>
        </p:txBody>
      </p:sp>
      <p:sp>
        <p:nvSpPr>
          <p:cNvPr id="2" name="TextBox 1"/>
          <p:cNvSpPr txBox="1"/>
          <p:nvPr/>
        </p:nvSpPr>
        <p:spPr>
          <a:xfrm>
            <a:off x="683568" y="2132856"/>
            <a:ext cx="7920880" cy="3785652"/>
          </a:xfrm>
          <a:prstGeom prst="rect">
            <a:avLst/>
          </a:prstGeom>
          <a:noFill/>
        </p:spPr>
        <p:txBody>
          <a:bodyPr wrap="square" rtlCol="0">
            <a:spAutoFit/>
          </a:bodyPr>
          <a:lstStyle/>
          <a:p>
            <a:pPr marL="342900" indent="-342900">
              <a:lnSpc>
                <a:spcPct val="200000"/>
              </a:lnSpc>
              <a:buFont typeface="+mj-lt"/>
              <a:buAutoNum type="arabicPeriod"/>
            </a:pPr>
            <a:r>
              <a:rPr lang="ru-RU" sz="2400" dirty="0" smtClean="0">
                <a:latin typeface="Times New Roman" pitchFamily="18" charset="0"/>
                <a:cs typeface="Times New Roman" pitchFamily="18" charset="0"/>
              </a:rPr>
              <a:t>Наличию или отсутствию вибрации голосовых складок;</a:t>
            </a:r>
          </a:p>
          <a:p>
            <a:pPr marL="342900" indent="-342900">
              <a:lnSpc>
                <a:spcPct val="200000"/>
              </a:lnSpc>
              <a:buFont typeface="+mj-lt"/>
              <a:buAutoNum type="arabicPeriod"/>
            </a:pPr>
            <a:r>
              <a:rPr lang="ru-RU" sz="2400" dirty="0" smtClean="0">
                <a:latin typeface="Times New Roman" pitchFamily="18" charset="0"/>
                <a:cs typeface="Times New Roman" pitchFamily="18" charset="0"/>
              </a:rPr>
              <a:t>Способу артикуляции;</a:t>
            </a:r>
          </a:p>
          <a:p>
            <a:pPr marL="342900" indent="-342900">
              <a:lnSpc>
                <a:spcPct val="200000"/>
              </a:lnSpc>
              <a:buFont typeface="+mj-lt"/>
              <a:buAutoNum type="arabicPeriod"/>
            </a:pPr>
            <a:r>
              <a:rPr lang="ru-RU" sz="2400" dirty="0" smtClean="0">
                <a:latin typeface="Times New Roman" pitchFamily="18" charset="0"/>
                <a:cs typeface="Times New Roman" pitchFamily="18" charset="0"/>
              </a:rPr>
              <a:t>Месту артикуляции;</a:t>
            </a:r>
          </a:p>
          <a:p>
            <a:pPr marL="342900" indent="-342900">
              <a:lnSpc>
                <a:spcPct val="200000"/>
              </a:lnSpc>
              <a:buFont typeface="+mj-lt"/>
              <a:buAutoNum type="arabicPeriod"/>
            </a:pPr>
            <a:r>
              <a:rPr lang="ru-RU" sz="2400" dirty="0" smtClean="0">
                <a:latin typeface="Times New Roman" pitchFamily="18" charset="0"/>
                <a:cs typeface="Times New Roman" pitchFamily="18" charset="0"/>
              </a:rPr>
              <a:t>Наличию или отсутствию дополнительного подъема </a:t>
            </a:r>
            <a:r>
              <a:rPr lang="ru-RU" sz="2400" dirty="0" err="1" smtClean="0">
                <a:latin typeface="Times New Roman" pitchFamily="18" charset="0"/>
                <a:cs typeface="Times New Roman" pitchFamily="18" charset="0"/>
              </a:rPr>
              <a:t>передне</a:t>
            </a:r>
            <a:r>
              <a:rPr lang="ru-RU" sz="2400" dirty="0" smtClean="0">
                <a:latin typeface="Times New Roman" pitchFamily="18" charset="0"/>
                <a:cs typeface="Times New Roman" pitchFamily="18" charset="0"/>
              </a:rPr>
              <a:t>-средней части спинки языка к нёбу. </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548680"/>
            <a:ext cx="7777162" cy="782637"/>
          </a:xfrm>
        </p:spPr>
        <p:txBody>
          <a:bodyPr/>
          <a:lstStyle/>
          <a:p>
            <a:r>
              <a:rPr lang="ru-RU" b="1" dirty="0" smtClean="0">
                <a:solidFill>
                  <a:srgbClr val="C00000"/>
                </a:solidFill>
              </a:rPr>
              <a:t>Звуки </a:t>
            </a:r>
            <a:r>
              <a:rPr lang="en-US" b="1" i="1" dirty="0" smtClean="0">
                <a:solidFill>
                  <a:srgbClr val="C00000"/>
                </a:solidFill>
              </a:rPr>
              <a:t>[</a:t>
            </a:r>
            <a:r>
              <a:rPr lang="ru-RU" b="1" i="1" dirty="0" smtClean="0">
                <a:solidFill>
                  <a:srgbClr val="C00000"/>
                </a:solidFill>
              </a:rPr>
              <a:t>п</a:t>
            </a:r>
            <a:r>
              <a:rPr lang="en-US" b="1" i="1" dirty="0" smtClean="0">
                <a:solidFill>
                  <a:srgbClr val="C00000"/>
                </a:solidFill>
              </a:rPr>
              <a:t>]</a:t>
            </a:r>
            <a:r>
              <a:rPr lang="ru-RU" b="1" i="1" dirty="0" smtClean="0">
                <a:solidFill>
                  <a:srgbClr val="C00000"/>
                </a:solidFill>
              </a:rPr>
              <a:t>,</a:t>
            </a:r>
            <a:r>
              <a:rPr lang="en-US" b="1" i="1" dirty="0" smtClean="0">
                <a:solidFill>
                  <a:srgbClr val="C00000"/>
                </a:solidFill>
              </a:rPr>
              <a:t> [</a:t>
            </a:r>
            <a:r>
              <a:rPr lang="ru-RU" b="1" i="1" dirty="0" smtClean="0">
                <a:solidFill>
                  <a:srgbClr val="C00000"/>
                </a:solidFill>
              </a:rPr>
              <a:t>т</a:t>
            </a:r>
            <a:r>
              <a:rPr lang="en-US" b="1" i="1" dirty="0" smtClean="0">
                <a:solidFill>
                  <a:srgbClr val="C00000"/>
                </a:solidFill>
              </a:rPr>
              <a:t>]</a:t>
            </a:r>
            <a:r>
              <a:rPr lang="ru-RU" b="1" i="1" dirty="0" smtClean="0">
                <a:solidFill>
                  <a:srgbClr val="C00000"/>
                </a:solidFill>
              </a:rPr>
              <a:t>,</a:t>
            </a:r>
            <a:r>
              <a:rPr lang="en-US" b="1" i="1" dirty="0" smtClean="0">
                <a:solidFill>
                  <a:srgbClr val="C00000"/>
                </a:solidFill>
              </a:rPr>
              <a:t> [</a:t>
            </a:r>
            <a:r>
              <a:rPr lang="ru-RU" b="1" i="1" dirty="0" smtClean="0">
                <a:solidFill>
                  <a:srgbClr val="C00000"/>
                </a:solidFill>
              </a:rPr>
              <a:t>к</a:t>
            </a:r>
            <a:r>
              <a:rPr lang="en-US" b="1" i="1" dirty="0" smtClean="0">
                <a:solidFill>
                  <a:srgbClr val="C00000"/>
                </a:solidFill>
              </a:rPr>
              <a:t>]</a:t>
            </a:r>
            <a:r>
              <a:rPr lang="ru-RU" b="1" i="1" dirty="0" smtClean="0">
                <a:solidFill>
                  <a:srgbClr val="C00000"/>
                </a:solidFill>
              </a:rPr>
              <a:t> </a:t>
            </a:r>
            <a:r>
              <a:rPr lang="ru-RU" b="1" dirty="0" smtClean="0">
                <a:solidFill>
                  <a:srgbClr val="C00000"/>
                </a:solidFill>
              </a:rPr>
              <a:t>сходны по трём признакам:</a:t>
            </a:r>
            <a:endParaRPr lang="ru-RU" b="1" i="1" dirty="0">
              <a:solidFill>
                <a:srgbClr val="C00000"/>
              </a:solidFill>
            </a:endParaRPr>
          </a:p>
        </p:txBody>
      </p:sp>
      <p:sp>
        <p:nvSpPr>
          <p:cNvPr id="4" name="Объект 3"/>
          <p:cNvSpPr>
            <a:spLocks noGrp="1"/>
          </p:cNvSpPr>
          <p:nvPr>
            <p:ph sz="half" idx="2"/>
          </p:nvPr>
        </p:nvSpPr>
        <p:spPr>
          <a:xfrm>
            <a:off x="457200" y="2174875"/>
            <a:ext cx="8219256" cy="3951288"/>
          </a:xfrm>
        </p:spPr>
        <p:txBody>
          <a:bodyPr/>
          <a:lstStyle/>
          <a:p>
            <a:pPr marL="0" indent="0">
              <a:buNone/>
            </a:pPr>
            <a:r>
              <a:rPr lang="ru-RU" sz="2600" dirty="0" smtClean="0"/>
              <a:t>1</a:t>
            </a:r>
            <a:r>
              <a:rPr lang="ru-RU" dirty="0">
                <a:solidFill>
                  <a:schemeClr val="tx1"/>
                </a:solidFill>
                <a:latin typeface="Times New Roman" pitchFamily="18" charset="0"/>
                <a:ea typeface="宋体" charset="-122"/>
                <a:cs typeface="Times New Roman" pitchFamily="18" charset="0"/>
              </a:rPr>
              <a:t>) По отсутствию голоса – все они воспроизводятся при раскрытых голосовых складках;</a:t>
            </a:r>
          </a:p>
          <a:p>
            <a:pPr marL="0" indent="0">
              <a:buNone/>
            </a:pPr>
            <a:r>
              <a:rPr lang="ru-RU" dirty="0">
                <a:solidFill>
                  <a:schemeClr val="tx1"/>
                </a:solidFill>
                <a:latin typeface="Times New Roman" pitchFamily="18" charset="0"/>
                <a:ea typeface="宋体" charset="-122"/>
                <a:cs typeface="Times New Roman" pitchFamily="18" charset="0"/>
              </a:rPr>
              <a:t>2) По способу артикуляции – все они взрывные, выдыхаемый воздух «взрывает» смычку, образованную губами, или языком и зубами, или языком и нёбом;</a:t>
            </a:r>
          </a:p>
          <a:p>
            <a:pPr marL="0" indent="0">
              <a:buNone/>
            </a:pPr>
            <a:r>
              <a:rPr lang="ru-RU" sz="2600" dirty="0" smtClean="0"/>
              <a:t>3</a:t>
            </a:r>
            <a:r>
              <a:rPr lang="ru-RU" dirty="0">
                <a:solidFill>
                  <a:schemeClr val="tx1"/>
                </a:solidFill>
                <a:latin typeface="Times New Roman" pitchFamily="18" charset="0"/>
                <a:ea typeface="宋体" charset="-122"/>
                <a:cs typeface="Times New Roman" pitchFamily="18" charset="0"/>
              </a:rPr>
              <a:t>) По отсутствию палатализации – все эти звуки артикулируются без дополнительного подъема спинки языка, т.е. все они относятся к твёрдым согласным.</a:t>
            </a:r>
          </a:p>
        </p:txBody>
      </p:sp>
    </p:spTree>
    <p:extLst>
      <p:ext uri="{BB962C8B-B14F-4D97-AF65-F5344CB8AC3E}">
        <p14:creationId xmlns:p14="http://schemas.microsoft.com/office/powerpoint/2010/main" val="1877160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620688"/>
            <a:ext cx="7777162" cy="5760367"/>
          </a:xfrm>
        </p:spPr>
        <p:txBody>
          <a:bodyPr/>
          <a:lstStyle/>
          <a:p>
            <a:r>
              <a:rPr lang="ru-RU" dirty="0">
                <a:solidFill>
                  <a:schemeClr val="tx1">
                    <a:lumMod val="95000"/>
                    <a:lumOff val="5000"/>
                  </a:schemeClr>
                </a:solidFill>
              </a:rPr>
              <a:t>Звуки </a:t>
            </a:r>
            <a:r>
              <a:rPr lang="en-US" i="1" dirty="0">
                <a:solidFill>
                  <a:schemeClr val="tx1">
                    <a:lumMod val="95000"/>
                    <a:lumOff val="5000"/>
                  </a:schemeClr>
                </a:solidFill>
              </a:rPr>
              <a:t>[</a:t>
            </a:r>
            <a:r>
              <a:rPr lang="ru-RU" i="1" dirty="0">
                <a:solidFill>
                  <a:schemeClr val="tx1">
                    <a:lumMod val="95000"/>
                    <a:lumOff val="5000"/>
                  </a:schemeClr>
                </a:solidFill>
              </a:rPr>
              <a:t>п</a:t>
            </a:r>
            <a:r>
              <a:rPr lang="en-US" i="1" dirty="0" smtClean="0">
                <a:solidFill>
                  <a:schemeClr val="tx1">
                    <a:lumMod val="95000"/>
                    <a:lumOff val="5000"/>
                  </a:schemeClr>
                </a:solidFill>
              </a:rPr>
              <a:t>]</a:t>
            </a:r>
            <a:r>
              <a:rPr lang="ru-RU" i="1" dirty="0" smtClean="0">
                <a:solidFill>
                  <a:schemeClr val="tx1">
                    <a:lumMod val="95000"/>
                    <a:lumOff val="5000"/>
                  </a:schemeClr>
                </a:solidFill>
              </a:rPr>
              <a:t>,</a:t>
            </a:r>
            <a:r>
              <a:rPr lang="en-US" i="1" dirty="0" smtClean="0">
                <a:solidFill>
                  <a:schemeClr val="tx1">
                    <a:lumMod val="95000"/>
                    <a:lumOff val="5000"/>
                  </a:schemeClr>
                </a:solidFill>
              </a:rPr>
              <a:t> </a:t>
            </a:r>
            <a:r>
              <a:rPr lang="en-US" i="1" dirty="0">
                <a:solidFill>
                  <a:schemeClr val="tx1">
                    <a:lumMod val="95000"/>
                    <a:lumOff val="5000"/>
                  </a:schemeClr>
                </a:solidFill>
              </a:rPr>
              <a:t>[</a:t>
            </a:r>
            <a:r>
              <a:rPr lang="ru-RU" i="1" dirty="0">
                <a:solidFill>
                  <a:schemeClr val="tx1">
                    <a:lumMod val="95000"/>
                    <a:lumOff val="5000"/>
                  </a:schemeClr>
                </a:solidFill>
              </a:rPr>
              <a:t>т</a:t>
            </a:r>
            <a:r>
              <a:rPr lang="en-US" i="1" dirty="0" smtClean="0">
                <a:solidFill>
                  <a:schemeClr val="tx1">
                    <a:lumMod val="95000"/>
                    <a:lumOff val="5000"/>
                  </a:schemeClr>
                </a:solidFill>
              </a:rPr>
              <a:t>]</a:t>
            </a:r>
            <a:r>
              <a:rPr lang="ru-RU" i="1" dirty="0" smtClean="0">
                <a:solidFill>
                  <a:schemeClr val="tx1">
                    <a:lumMod val="95000"/>
                    <a:lumOff val="5000"/>
                  </a:schemeClr>
                </a:solidFill>
              </a:rPr>
              <a:t>,</a:t>
            </a:r>
            <a:r>
              <a:rPr lang="en-US" i="1" dirty="0" smtClean="0">
                <a:solidFill>
                  <a:schemeClr val="tx1">
                    <a:lumMod val="95000"/>
                    <a:lumOff val="5000"/>
                  </a:schemeClr>
                </a:solidFill>
              </a:rPr>
              <a:t> </a:t>
            </a:r>
            <a:r>
              <a:rPr lang="en-US" i="1" dirty="0">
                <a:solidFill>
                  <a:schemeClr val="tx1">
                    <a:lumMod val="95000"/>
                    <a:lumOff val="5000"/>
                  </a:schemeClr>
                </a:solidFill>
              </a:rPr>
              <a:t>[</a:t>
            </a:r>
            <a:r>
              <a:rPr lang="ru-RU" i="1" dirty="0">
                <a:solidFill>
                  <a:schemeClr val="tx1">
                    <a:lumMod val="95000"/>
                    <a:lumOff val="5000"/>
                  </a:schemeClr>
                </a:solidFill>
              </a:rPr>
              <a:t>к</a:t>
            </a:r>
            <a:r>
              <a:rPr lang="en-US" i="1" dirty="0" smtClean="0">
                <a:solidFill>
                  <a:schemeClr val="tx1">
                    <a:lumMod val="95000"/>
                    <a:lumOff val="5000"/>
                  </a:schemeClr>
                </a:solidFill>
              </a:rPr>
              <a:t>]</a:t>
            </a:r>
            <a:r>
              <a:rPr lang="ru-RU" i="1" dirty="0" smtClean="0">
                <a:solidFill>
                  <a:schemeClr val="tx1">
                    <a:lumMod val="95000"/>
                    <a:lumOff val="5000"/>
                  </a:schemeClr>
                </a:solidFill>
              </a:rPr>
              <a:t> </a:t>
            </a:r>
            <a:r>
              <a:rPr lang="ru-RU" dirty="0" smtClean="0">
                <a:solidFill>
                  <a:schemeClr val="tx1">
                    <a:lumMod val="95000"/>
                    <a:lumOff val="5000"/>
                  </a:schemeClr>
                </a:solidFill>
              </a:rPr>
              <a:t>отличаются друг от друга </a:t>
            </a:r>
            <a:r>
              <a:rPr lang="ru-RU" b="1" dirty="0" smtClean="0">
                <a:solidFill>
                  <a:srgbClr val="C00000"/>
                </a:solidFill>
              </a:rPr>
              <a:t>местом артикуляции</a:t>
            </a:r>
            <a:r>
              <a:rPr lang="ru-RU" b="1" dirty="0" smtClean="0">
                <a:solidFill>
                  <a:schemeClr val="tx1">
                    <a:lumMod val="95000"/>
                    <a:lumOff val="5000"/>
                  </a:schemeClr>
                </a:solidFill>
              </a:rPr>
              <a:t> </a:t>
            </a:r>
            <a:r>
              <a:rPr lang="ru-RU" dirty="0" smtClean="0">
                <a:solidFill>
                  <a:schemeClr val="tx1">
                    <a:lumMod val="95000"/>
                    <a:lumOff val="5000"/>
                  </a:schemeClr>
                </a:solidFill>
              </a:rPr>
              <a:t>– </a:t>
            </a:r>
            <a:br>
              <a:rPr lang="ru-RU" dirty="0" smtClean="0">
                <a:solidFill>
                  <a:schemeClr val="tx1">
                    <a:lumMod val="95000"/>
                    <a:lumOff val="5000"/>
                  </a:schemeClr>
                </a:solidFill>
              </a:rPr>
            </a:br>
            <a:r>
              <a:rPr lang="ru-RU" dirty="0" smtClean="0">
                <a:solidFill>
                  <a:schemeClr val="tx1">
                    <a:lumMod val="95000"/>
                    <a:lumOff val="5000"/>
                  </a:schemeClr>
                </a:solidFill>
              </a:rPr>
              <a:t>- смычка образуется двумя губами (п), </a:t>
            </a:r>
            <a:br>
              <a:rPr lang="ru-RU" dirty="0" smtClean="0">
                <a:solidFill>
                  <a:schemeClr val="tx1">
                    <a:lumMod val="95000"/>
                    <a:lumOff val="5000"/>
                  </a:schemeClr>
                </a:solidFill>
              </a:rPr>
            </a:br>
            <a:r>
              <a:rPr lang="ru-RU" dirty="0" smtClean="0">
                <a:solidFill>
                  <a:schemeClr val="tx1">
                    <a:lumMod val="95000"/>
                    <a:lumOff val="5000"/>
                  </a:schemeClr>
                </a:solidFill>
              </a:rPr>
              <a:t>- передним краем языка и верхними резцами (т), </a:t>
            </a:r>
            <a:br>
              <a:rPr lang="ru-RU" dirty="0" smtClean="0">
                <a:solidFill>
                  <a:schemeClr val="tx1">
                    <a:lumMod val="95000"/>
                    <a:lumOff val="5000"/>
                  </a:schemeClr>
                </a:solidFill>
              </a:rPr>
            </a:br>
            <a:r>
              <a:rPr lang="ru-RU" dirty="0" smtClean="0">
                <a:solidFill>
                  <a:schemeClr val="tx1">
                    <a:lumMod val="95000"/>
                    <a:lumOff val="5000"/>
                  </a:schemeClr>
                </a:solidFill>
              </a:rPr>
              <a:t>- спинкой языка и нёбом (к) </a:t>
            </a:r>
            <a:r>
              <a:rPr lang="ru-RU" i="1" dirty="0" smtClean="0">
                <a:solidFill>
                  <a:schemeClr val="tx1">
                    <a:lumMod val="95000"/>
                    <a:lumOff val="5000"/>
                  </a:schemeClr>
                </a:solidFill>
              </a:rPr>
              <a:t> </a:t>
            </a:r>
            <a:endParaRPr lang="ru-RU" dirty="0">
              <a:solidFill>
                <a:schemeClr val="tx1">
                  <a:lumMod val="95000"/>
                  <a:lumOff val="5000"/>
                </a:schemeClr>
              </a:solidFill>
            </a:endParaRPr>
          </a:p>
        </p:txBody>
      </p:sp>
    </p:spTree>
    <p:extLst>
      <p:ext uri="{BB962C8B-B14F-4D97-AF65-F5344CB8AC3E}">
        <p14:creationId xmlns:p14="http://schemas.microsoft.com/office/powerpoint/2010/main" val="3696879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Presentation1</Template>
  <TotalTime>110</TotalTime>
  <Words>438</Words>
  <Application>Microsoft Office PowerPoint</Application>
  <PresentationFormat>Экран (4:3)</PresentationFormat>
  <Paragraphs>41</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Presentation1</vt:lpstr>
      <vt:lpstr>Глухие взрывные [п],[т],[к].</vt:lpstr>
      <vt:lpstr>Звук [п]</vt:lpstr>
      <vt:lpstr>Звук [т]</vt:lpstr>
      <vt:lpstr>Презентация PowerPoint</vt:lpstr>
      <vt:lpstr>Звук [к]</vt:lpstr>
      <vt:lpstr>Этапы постановки звука [к] от звука [т]</vt:lpstr>
      <vt:lpstr>Согласные звуки различаются по четырём основным признакам:</vt:lpstr>
      <vt:lpstr>Звуки [п], [т], [к] сходны по трём признакам:</vt:lpstr>
      <vt:lpstr>Звуки [п], [т], [к] отличаются друг от друга местом артикуляции –  - смычка образуется двумя губами (п),  - передним краем языка и верхними резцами (т),  - спинкой языка и нёбом (к)  </vt:lpstr>
      <vt:lpstr>Наиболее распространённые дефекты звуков [п], [т], [к]: </vt:lpstr>
      <vt:lpstr>Используемая литература:</vt:lpstr>
      <vt:lpstr>СПАСИБО ЗА ВНИМАНИЕ</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Глухие взрывные [п][т][к]</dc:title>
  <dc:subject>teachers, education</dc:subject>
  <dc:creator>user</dc:creator>
  <cp:keywords>powerpoint templates for teachers, free powerpoint templates for teachers, powerpoint templates teachers, powerpoints for teachers, powerpoint presentations for teachers, free, PowerPoint template, download, PPT template, PowerPoint templates, slideshow template, POT, POTX, Power Point template, slide show template</cp:keywords>
  <dc:description>Made by Moyea Software. To find more free PowerPoint templates, please visit http://www.dvd-ppt-slideshow.com/powerpoint-knowledge/powerpoint-templates.html</dc:description>
  <cp:lastModifiedBy>user</cp:lastModifiedBy>
  <cp:revision>11</cp:revision>
  <dcterms:created xsi:type="dcterms:W3CDTF">2014-01-28T08:21:22Z</dcterms:created>
  <dcterms:modified xsi:type="dcterms:W3CDTF">2014-03-24T17:24:58Z</dcterms:modified>
  <cp:category>PowerPoint Templates, education</cp:category>
</cp:coreProperties>
</file>

<file path=docProps/custom.xml><?xml version="1.0" encoding="utf-8"?>
<Properties xmlns="http://schemas.openxmlformats.org/officeDocument/2006/custom-properties" xmlns:vt="http://schemas.openxmlformats.org/officeDocument/2006/docPropsVTypes">
  <property fmtid="{64440492-4C8B-11D1-8B70-080036B11A03}" pid="4">
    <vt:lpwstr>http://www.dvd-ppt-slideshow.com</vt:lpwstr>
  </property>
</Properties>
</file>