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496-27F0-46C8-984F-43AE73E1FC14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233F-DE85-48B3-AEE4-F06B267E66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496-27F0-46C8-984F-43AE73E1FC14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233F-DE85-48B3-AEE4-F06B267E66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496-27F0-46C8-984F-43AE73E1FC14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233F-DE85-48B3-AEE4-F06B267E66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496-27F0-46C8-984F-43AE73E1FC14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233F-DE85-48B3-AEE4-F06B267E66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496-27F0-46C8-984F-43AE73E1FC14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233F-DE85-48B3-AEE4-F06B267E66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496-27F0-46C8-984F-43AE73E1FC14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233F-DE85-48B3-AEE4-F06B267E66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496-27F0-46C8-984F-43AE73E1FC14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233F-DE85-48B3-AEE4-F06B267E66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496-27F0-46C8-984F-43AE73E1FC14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233F-DE85-48B3-AEE4-F06B267E66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496-27F0-46C8-984F-43AE73E1FC14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233F-DE85-48B3-AEE4-F06B267E66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496-27F0-46C8-984F-43AE73E1FC14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233F-DE85-48B3-AEE4-F06B267E66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496-27F0-46C8-984F-43AE73E1FC14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233F-DE85-48B3-AEE4-F06B267E66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14496-27F0-46C8-984F-43AE73E1FC14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9233F-DE85-48B3-AEE4-F06B267E66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57224" y="5857892"/>
            <a:ext cx="7786742" cy="4381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Рядовичи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42910" y="6286520"/>
            <a:ext cx="8215370" cy="4381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Рабы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42976" y="5429264"/>
            <a:ext cx="7215238" cy="4381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Закупы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428728" y="4929198"/>
            <a:ext cx="6715172" cy="500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Сироты и холопы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714480" y="4429132"/>
            <a:ext cx="6072230" cy="500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Вои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000232" y="3929066"/>
            <a:ext cx="5500726" cy="500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Люди или смерды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285984" y="3357562"/>
            <a:ext cx="492922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Челядь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500298" y="2857496"/>
            <a:ext cx="4429156" cy="500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Мужи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2786050" y="2357430"/>
            <a:ext cx="3857652" cy="500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Тиун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000364" y="1785926"/>
            <a:ext cx="3429024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Племенная знать. Бояре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214678" y="1214422"/>
            <a:ext cx="3000396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Воины-дружинники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3428992" y="714356"/>
            <a:ext cx="2571768" cy="500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Отроки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3714744" y="214290"/>
            <a:ext cx="2000264" cy="500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Князь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dddd</dc:creator>
  <cp:lastModifiedBy>dddd</cp:lastModifiedBy>
  <cp:revision>3</cp:revision>
  <dcterms:created xsi:type="dcterms:W3CDTF">2014-12-23T19:25:22Z</dcterms:created>
  <dcterms:modified xsi:type="dcterms:W3CDTF">2014-12-26T18:38:46Z</dcterms:modified>
</cp:coreProperties>
</file>