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9 класс   Идея развития органического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учитель химии и биологии МБОУ ООШ № 37 </a:t>
            </a:r>
            <a:r>
              <a:rPr lang="ru-RU" dirty="0" err="1" smtClean="0"/>
              <a:t>Скульбедина</a:t>
            </a:r>
            <a:r>
              <a:rPr lang="ru-RU" dirty="0" smtClean="0"/>
              <a:t> Надежда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214710"/>
          </a:xfrm>
        </p:spPr>
        <p:txBody>
          <a:bodyPr/>
          <a:lstStyle/>
          <a:p>
            <a:r>
              <a:rPr lang="ru-RU" dirty="0" smtClean="0"/>
              <a:t>П.С.Паллас  мысль о происхождении организмов некоторых видов от общих предков</a:t>
            </a:r>
          </a:p>
          <a:p>
            <a:r>
              <a:rPr lang="ru-RU" dirty="0" smtClean="0"/>
              <a:t>Э.Дарвин  натурфилософские идеи об изменяемости видов , об экономии в природе и эволюции организмов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Documents and Settings\User\Рабочий стол\идея орг.мира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2928958" cy="2643206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идея орг.мира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14327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1762 год в работе о размножении ряда беспозвоночных Ш Бонне  впервые вводит в биологию понятие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 </a:t>
            </a:r>
            <a:r>
              <a:rPr lang="ru-RU" dirty="0" smtClean="0">
                <a:solidFill>
                  <a:srgbClr val="00B0F0"/>
                </a:solidFill>
              </a:rPr>
              <a:t>ЭВОЛЮЦИЯ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 descr="C:\Documents and Settings\User\Рабочий стол\идея орг.мира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4338665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08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Теория эволюции Ж.Б.Ламарка(1744-1829)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59"/>
          </a:xfrm>
        </p:spPr>
        <p:txBody>
          <a:bodyPr/>
          <a:lstStyle/>
          <a:p>
            <a:r>
              <a:rPr lang="ru-RU" dirty="0" smtClean="0"/>
              <a:t>Труд « Философия Зоологии» </a:t>
            </a:r>
          </a:p>
          <a:p>
            <a:r>
              <a:rPr lang="ru-RU" dirty="0" smtClean="0"/>
              <a:t>Изменения </a:t>
            </a:r>
            <a:r>
              <a:rPr lang="ru-RU" dirty="0" err="1" smtClean="0"/>
              <a:t>окр</a:t>
            </a:r>
            <a:r>
              <a:rPr lang="ru-RU" dirty="0" smtClean="0"/>
              <a:t>. среды ведут к изменению видов растений и животных.</a:t>
            </a:r>
          </a:p>
          <a:p>
            <a:r>
              <a:rPr lang="ru-RU" dirty="0" smtClean="0"/>
              <a:t>Внутреннее стремление организмов к совершенствованию</a:t>
            </a:r>
            <a:endParaRPr lang="ru-RU" dirty="0"/>
          </a:p>
        </p:txBody>
      </p:sp>
      <p:pic>
        <p:nvPicPr>
          <p:cNvPr id="11266" name="Picture 2" descr="C:\Documents and Settings\User\Рабочий стол\идея орг.мира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3380"/>
            <a:ext cx="278608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User\Рабочий стол\идея орг.мира\i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User\Рабочий стол\идея орг.мира\i (1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Ж.Б.Ламарка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799"/>
          </a:xfrm>
        </p:spPr>
        <p:txBody>
          <a:bodyPr/>
          <a:lstStyle/>
          <a:p>
            <a:r>
              <a:rPr lang="ru-RU" dirty="0" smtClean="0"/>
              <a:t>Закон упражнения и </a:t>
            </a:r>
            <a:r>
              <a:rPr lang="ru-RU" dirty="0" err="1" smtClean="0"/>
              <a:t>неупражнения</a:t>
            </a:r>
            <a:r>
              <a:rPr lang="ru-RU" dirty="0" smtClean="0"/>
              <a:t> органов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Закон  наследования благоприобретенных признаков.</a:t>
            </a:r>
            <a:endParaRPr lang="ru-RU" dirty="0"/>
          </a:p>
        </p:txBody>
      </p:sp>
      <p:pic>
        <p:nvPicPr>
          <p:cNvPr id="14338" name="Picture 2" descr="C:\Documents and Settings\User\Рабочий стол\идея орг.мира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3143272" cy="3357586"/>
          </a:xfrm>
          <a:prstGeom prst="rect">
            <a:avLst/>
          </a:prstGeom>
          <a:noFill/>
        </p:spPr>
      </p:pic>
      <p:pic>
        <p:nvPicPr>
          <p:cNvPr id="14339" name="Picture 3" descr="C:\Documents and Settings\User\Рабочий стол\идея орг.мира\i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357562"/>
            <a:ext cx="2133600" cy="2214568"/>
          </a:xfrm>
          <a:prstGeom prst="rect">
            <a:avLst/>
          </a:prstGeom>
          <a:noFill/>
        </p:spPr>
      </p:pic>
      <p:pic>
        <p:nvPicPr>
          <p:cNvPr id="14340" name="Picture 4" descr="C:\Documents and Settings\User\Рабочий стол\идея орг.мира\i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364333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7"/>
            <a:ext cx="4038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-Что выражает собой термин </a:t>
            </a:r>
          </a:p>
          <a:p>
            <a:pPr>
              <a:buNone/>
            </a:pPr>
            <a:r>
              <a:rPr lang="ru-RU" dirty="0" smtClean="0"/>
              <a:t>« ЭВОЛЮЦИЯ»?</a:t>
            </a:r>
          </a:p>
          <a:p>
            <a:pPr>
              <a:buNone/>
            </a:pPr>
            <a:r>
              <a:rPr lang="ru-RU" dirty="0" smtClean="0"/>
              <a:t>Что он обозначает?</a:t>
            </a:r>
          </a:p>
          <a:p>
            <a:pPr>
              <a:buNone/>
            </a:pPr>
            <a:r>
              <a:rPr lang="ru-RU" dirty="0" smtClean="0"/>
              <a:t>-Какие « законы» эволюционного процесса сформулировал Ж.Б.Ламарк?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3"/>
            <a:ext cx="403860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-Почему в биологии считают ценной теорию Ж.Б.Ламарка </a:t>
            </a:r>
            <a:r>
              <a:rPr lang="ru-RU" dirty="0" err="1" smtClean="0"/>
              <a:t>оразвитии</a:t>
            </a:r>
            <a:r>
              <a:rPr lang="ru-RU" dirty="0" smtClean="0"/>
              <a:t> организмов ,хотя она не объяснила </a:t>
            </a:r>
            <a:r>
              <a:rPr lang="ru-RU" dirty="0" err="1" smtClean="0"/>
              <a:t>сутьи</a:t>
            </a:r>
            <a:r>
              <a:rPr lang="ru-RU" dirty="0" smtClean="0"/>
              <a:t> механизм эволюции?</a:t>
            </a:r>
            <a:endParaRPr lang="ru-RU" dirty="0"/>
          </a:p>
        </p:txBody>
      </p:sp>
      <p:pic>
        <p:nvPicPr>
          <p:cNvPr id="16386" name="Picture 2" descr="C:\Documents and Settings\User\Рабочий стол\идея орг.мира\i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71942"/>
            <a:ext cx="414340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&amp; 36</a:t>
            </a:r>
          </a:p>
          <a:p>
            <a:r>
              <a:rPr lang="ru-RU" dirty="0" smtClean="0"/>
              <a:t>Вопросы после параграфа.</a:t>
            </a:r>
          </a:p>
          <a:p>
            <a:r>
              <a:rPr lang="ru-RU" dirty="0" smtClean="0"/>
              <a:t>Выполнить предложенные задания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86742" cy="1470025"/>
          </a:xfrm>
          <a:scene3d>
            <a:camera prst="isometricRightUp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Живой мир на Земле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2" indent="-342900"/>
            <a:r>
              <a:rPr lang="ru-RU" dirty="0" smtClean="0"/>
              <a:t>Эукариоты   более 2 </a:t>
            </a:r>
            <a:r>
              <a:rPr lang="ru-RU" dirty="0" err="1" smtClean="0"/>
              <a:t>млн</a:t>
            </a:r>
            <a:r>
              <a:rPr lang="ru-RU" dirty="0" smtClean="0"/>
              <a:t> видов ( более 500 тысяч видов растений и около 1.5 млн.видов животных)</a:t>
            </a:r>
          </a:p>
          <a:p>
            <a:r>
              <a:rPr lang="ru-RU" dirty="0" smtClean="0"/>
              <a:t>Прокариоты</a:t>
            </a:r>
            <a:endParaRPr lang="ru-RU" dirty="0"/>
          </a:p>
        </p:txBody>
      </p:sp>
      <p:pic>
        <p:nvPicPr>
          <p:cNvPr id="2050" name="Picture 2" descr="C:\Documents and Settings\User\Рабочий стол\идея орг.мира\0009-009-Organizm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идея орг.мира\0006-009-Prokarioticheskaja-kletka-prokariot-eukarioticheskaja-kletka-eukari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1857389" cy="178595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идея орг.мира\d663b70b20447d44c367510104293b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429132"/>
            <a:ext cx="207170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идея орг.мира\0006-006-Po-nalichiju-jadra-v-klet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идея орг.мира\img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95790" cy="407196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идея орг.мира\allc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4357718" cy="2214578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идея орг.мира\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4"/>
            <a:ext cx="2214578" cy="2071702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идея орг.мира\01020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57166"/>
            <a:ext cx="1576390" cy="1857388"/>
          </a:xfrm>
          <a:prstGeom prst="rect">
            <a:avLst/>
          </a:prstGeom>
          <a:noFill/>
        </p:spPr>
      </p:pic>
      <p:pic>
        <p:nvPicPr>
          <p:cNvPr id="4103" name="Picture 7" descr="C:\Documents and Settings\User\Рабочий стол\идея орг.мира\0004-004-Eukariot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143248"/>
            <a:ext cx="3714776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вы думаете ,при таком разнообразии форм жизни ,есть ли у всех этих организмов что-то общее?</a:t>
            </a:r>
          </a:p>
          <a:p>
            <a:r>
              <a:rPr lang="ru-RU" dirty="0" smtClean="0"/>
              <a:t>Как же объяснить многообразие видов при таком сходстве свойств у  живых организмов?</a:t>
            </a:r>
          </a:p>
          <a:p>
            <a:r>
              <a:rPr lang="ru-RU" dirty="0" smtClean="0"/>
              <a:t>Каким образом возникли сложные организмы?</a:t>
            </a:r>
          </a:p>
          <a:p>
            <a:r>
              <a:rPr lang="ru-RU" dirty="0" smtClean="0"/>
              <a:t>Под  действием каких сил  сформировались у них приспособительные свойства?</a:t>
            </a:r>
            <a:endParaRPr lang="ru-RU" dirty="0"/>
          </a:p>
        </p:txBody>
      </p:sp>
      <p:pic>
        <p:nvPicPr>
          <p:cNvPr id="3074" name="Picture 2" descr="C:\Documents and Settings\User\Рабочий стол\идея орг.мира\0012-030-Mnogoobrazie-zhivotny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8286808" cy="1357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Эволюционное учение (</a:t>
            </a:r>
            <a:r>
              <a:rPr lang="ru-RU" sz="2800" dirty="0" smtClean="0"/>
              <a:t>лат</a:t>
            </a:r>
            <a:r>
              <a:rPr lang="ru-RU" dirty="0" smtClean="0"/>
              <a:t>.</a:t>
            </a:r>
            <a:r>
              <a:rPr lang="en-US" sz="2800" dirty="0" err="1" smtClean="0"/>
              <a:t>evolutio</a:t>
            </a:r>
            <a:r>
              <a:rPr lang="en-US" sz="2800" dirty="0" smtClean="0"/>
              <a:t>-</a:t>
            </a:r>
            <a:r>
              <a:rPr lang="ru-RU" sz="2800" dirty="0" smtClean="0"/>
              <a:t>развертывание)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3"/>
            <a:ext cx="8358246" cy="2571768"/>
          </a:xfrm>
        </p:spPr>
        <p:txBody>
          <a:bodyPr/>
          <a:lstStyle/>
          <a:p>
            <a:pPr lvl="2"/>
            <a:r>
              <a:rPr lang="ru-RU" dirty="0" smtClean="0"/>
              <a:t>Эволюционное учение- это наука о  причинах, движущих силах  и общих закономерностях исторического развития живой природы.</a:t>
            </a:r>
          </a:p>
          <a:p>
            <a:pPr lvl="2"/>
            <a:r>
              <a:rPr lang="ru-RU" dirty="0" smtClean="0"/>
              <a:t>Основоположник эволюционного учения –английский естествоиспытатель  Ч.Дарвин.</a:t>
            </a:r>
          </a:p>
          <a:p>
            <a:pPr lvl="2"/>
            <a:endParaRPr lang="ru-RU" dirty="0"/>
          </a:p>
        </p:txBody>
      </p:sp>
      <p:pic>
        <p:nvPicPr>
          <p:cNvPr id="1028" name="Picture 4" descr="C:\Documents and Settings\User\Рабочий стол\идея орг.мира\106579320_3554158_explorercharlesdarwinatemostoftheanimalshediscov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txBody>
          <a:bodyPr/>
          <a:lstStyle/>
          <a:p>
            <a:r>
              <a:rPr lang="ru-RU" dirty="0" smtClean="0"/>
              <a:t>Современное учение об эволюции опирается  на эволюционную теорию , сформулированную Ч.Дарвином в середине</a:t>
            </a:r>
          </a:p>
          <a:p>
            <a:pPr>
              <a:buNone/>
            </a:pPr>
            <a:r>
              <a:rPr lang="en-US" dirty="0" smtClean="0"/>
              <a:t>   xix</a:t>
            </a:r>
            <a:r>
              <a:rPr lang="ru-RU" dirty="0" smtClean="0"/>
              <a:t> века и опубликованную в 1859 году в книге « Происхождение видов».</a:t>
            </a:r>
            <a:endParaRPr lang="ru-RU" dirty="0"/>
          </a:p>
        </p:txBody>
      </p:sp>
      <p:pic>
        <p:nvPicPr>
          <p:cNvPr id="6146" name="Picture 2" descr="C:\Documents and Settings\User\Рабочий стол\идея орг.мира\resize_m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14818"/>
            <a:ext cx="307183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Гипотезы и теории развития органического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431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Гераклит (ок.530-470 до н.э.) « О природе вещей»</a:t>
            </a:r>
          </a:p>
          <a:p>
            <a:r>
              <a:rPr lang="ru-RU" dirty="0" smtClean="0"/>
              <a:t>Аристотель(</a:t>
            </a:r>
            <a:r>
              <a:rPr lang="en-US" dirty="0" smtClean="0"/>
              <a:t>iv </a:t>
            </a:r>
            <a:r>
              <a:rPr lang="ru-RU" dirty="0" smtClean="0"/>
              <a:t> век до н.э.) </a:t>
            </a:r>
          </a:p>
          <a:p>
            <a:r>
              <a:rPr lang="ru-RU" dirty="0" smtClean="0"/>
              <a:t>о чем  писали эти ученые-философы? </a:t>
            </a:r>
            <a:endParaRPr lang="ru-RU" dirty="0"/>
          </a:p>
        </p:txBody>
      </p:sp>
      <p:pic>
        <p:nvPicPr>
          <p:cNvPr id="7170" name="Picture 2" descr="C:\Documents and Settings\User\Рабочий стол\идея орг.мир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214578" cy="2357454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идея орг.мира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00174"/>
            <a:ext cx="228601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46434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XVII</a:t>
            </a:r>
            <a:r>
              <a:rPr lang="ru-RU" dirty="0" smtClean="0"/>
              <a:t>в. Дж.Рей  создал первую концепцию рода и вида</a:t>
            </a:r>
          </a:p>
          <a:p>
            <a:r>
              <a:rPr lang="en-US" dirty="0" smtClean="0"/>
              <a:t>XVIII</a:t>
            </a:r>
            <a:r>
              <a:rPr lang="ru-RU" dirty="0" smtClean="0"/>
              <a:t>в. К.Линней новая концепция  вида , классификация живых организмов в новой системе</a:t>
            </a:r>
          </a:p>
          <a:p>
            <a:r>
              <a:rPr lang="ru-RU" dirty="0" smtClean="0"/>
              <a:t>Ж.-Л.Бюффон предположение об изменчивости видов, естественном родстве организмов и о единстве животного и растительного мира</a:t>
            </a:r>
            <a:endParaRPr lang="ru-RU" dirty="0"/>
          </a:p>
        </p:txBody>
      </p:sp>
      <p:pic>
        <p:nvPicPr>
          <p:cNvPr id="8194" name="Picture 2" descr="C:\Documents and Settings\User\Рабочий стол\идея орг.мир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2857520" cy="1928826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идея орг.мира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643446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355</Words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9 класс   Идея развития органического мира</vt:lpstr>
      <vt:lpstr>Живой мир на Земле</vt:lpstr>
      <vt:lpstr>Слайд 3</vt:lpstr>
      <vt:lpstr>Слайд 4</vt:lpstr>
      <vt:lpstr>Слайд 5</vt:lpstr>
      <vt:lpstr>Эволюционное учение (лат.evolutio-развертывание)</vt:lpstr>
      <vt:lpstr>Слайд 7</vt:lpstr>
      <vt:lpstr>Гипотезы и теории развития органического мира</vt:lpstr>
      <vt:lpstr>Слайд 9</vt:lpstr>
      <vt:lpstr>Слайд 10</vt:lpstr>
      <vt:lpstr>Слайд 11</vt:lpstr>
      <vt:lpstr>Теория эволюции Ж.Б.Ламарка(1744-1829)</vt:lpstr>
      <vt:lpstr>Слайд 13</vt:lpstr>
      <vt:lpstr>Слайд 14</vt:lpstr>
      <vt:lpstr>Законы Ж.Б.Ламарка</vt:lpstr>
      <vt:lpstr>Слайд 16</vt:lpstr>
      <vt:lpstr>Домашнее задание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класс   Идея развития органического мира</dc:title>
  <cp:lastModifiedBy>User</cp:lastModifiedBy>
  <cp:revision>18</cp:revision>
  <dcterms:modified xsi:type="dcterms:W3CDTF">2014-02-04T15:26:21Z</dcterms:modified>
</cp:coreProperties>
</file>