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70" r:id="rId3"/>
    <p:sldId id="269" r:id="rId4"/>
    <p:sldId id="259" r:id="rId5"/>
    <p:sldId id="262" r:id="rId6"/>
    <p:sldId id="272" r:id="rId7"/>
    <p:sldId id="274" r:id="rId8"/>
    <p:sldId id="27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41228-B720-47EB-924E-72E1B6A3D9BC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B212B-4E93-4018-A4A6-C97FBD044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B212B-4E93-4018-A4A6-C97FBD04422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B212B-4E93-4018-A4A6-C97FBD04422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5AB1-D823-4211-9108-CF6366295F91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3B92-BC8D-49F8-9335-EDAC0D61D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BC146-EF5A-4265-B84D-9FDABFDE1B1C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7B4B-7043-43F3-8059-0734E7448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8ABE2-8F95-4625-85F9-B792D80E69F0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9BCEF-21A5-459B-BCE5-1A1A3C37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906C-B70B-4B5D-8378-6A363D5A8E9E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63C5-9DA6-4CF2-A226-D75D71726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13E3-9DAF-4674-B1CF-821661282679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85A0-F457-4021-A71D-A104C2F3F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9948-4447-4855-983E-3135F6D003A6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897D-00C7-4317-B94B-2919BB0F6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5C88-7D7B-4D1D-AC04-FD8D643297B1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1EB4-F1D3-4DE9-A64C-98BAE0295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01FA-F9BA-4E67-B68E-776DC59D132F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A032E-CBC0-44CC-A0F6-7D52A9B4D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FB3C-6DA8-48D6-8D2B-81C6E3347470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4375-4526-4E61-86D8-21D76B48D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C7A5-1DEB-412D-95B0-57F584ED644B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70A5-521A-4438-AB98-2049CB64C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C472-4615-4B67-87A3-6D69543C73AA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8D34-DCF4-4490-9D55-15FCD43B4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9B9B28-D66B-43A4-A010-91796B17ADA1}" type="datetimeFigureOut">
              <a:rPr lang="ru-RU"/>
              <a:pPr>
                <a:defRPr/>
              </a:pPr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01AEEC-425F-4771-8FF6-E5BF723A9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51275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3" descr="http://img862.imageshack.us/img862/2707/0566a67392272dm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80975" y="-100013"/>
            <a:ext cx="2209800" cy="234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" descr="http://img862.imageshack.us/img862/2707/0566a67392272dm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92950" y="4652963"/>
            <a:ext cx="2209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3" descr="http://img862.imageshack.us/img862/2707/0566a67392272dm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92950" y="-100013"/>
            <a:ext cx="2209800" cy="234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3" descr="http://img862.imageshack.us/img862/2707/0566a67392272dm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80975" y="4652963"/>
            <a:ext cx="2209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ownloads\&#1056;&#1113;&#1056;&#187;&#1056;&#1105;&#1056;&#1111;%20&#1056;&#1111;&#1057;&#1026;&#1056;&#1109;%20&#1056;&#1112;&#1056;&#176;&#1056;&#1112;&#1057;&#1107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ценарий мероприятия ко дню матери - Электронные учеб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5614643" cy="6038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Как сделать открытку своими руками на день матери - Самодель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Образовательный портал города Кирова :: МБОУ СОШ с УИОП 48 :: 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786742" cy="5469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48" y="785794"/>
            <a:ext cx="45005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Она нас учит терпеливо</a:t>
            </a:r>
            <a:br>
              <a:rPr lang="ru-RU" sz="2800" dirty="0" smtClean="0"/>
            </a:br>
            <a:r>
              <a:rPr lang="ru-RU" sz="2800" dirty="0" smtClean="0"/>
              <a:t>Трудиться вместе и дружить,</a:t>
            </a:r>
            <a:br>
              <a:rPr lang="ru-RU" sz="2800" dirty="0" smtClean="0"/>
            </a:br>
            <a:r>
              <a:rPr lang="ru-RU" sz="2800" dirty="0" smtClean="0"/>
              <a:t>Все делать радостно, красиво</a:t>
            </a:r>
            <a:br>
              <a:rPr lang="ru-RU" sz="2800" dirty="0" smtClean="0"/>
            </a:br>
            <a:r>
              <a:rPr lang="ru-RU" sz="2800" dirty="0" smtClean="0"/>
              <a:t>И Родину свою любить.</a:t>
            </a:r>
            <a:br>
              <a:rPr lang="ru-RU" sz="2800" dirty="0" smtClean="0"/>
            </a:br>
            <a:r>
              <a:rPr lang="ru-RU" sz="2800" dirty="0" smtClean="0"/>
              <a:t>Так уж водится, наверно,</a:t>
            </a:r>
            <a:br>
              <a:rPr lang="ru-RU" sz="2800" dirty="0" smtClean="0"/>
            </a:br>
            <a:r>
              <a:rPr lang="ru-RU" sz="2800" dirty="0" smtClean="0"/>
              <a:t>Я давно на том стою:</a:t>
            </a:r>
            <a:br>
              <a:rPr lang="ru-RU" sz="2800" dirty="0" smtClean="0"/>
            </a:br>
            <a:r>
              <a:rPr lang="ru-RU" sz="2800" dirty="0" smtClean="0"/>
              <a:t>Тот, кто любит мать, наверно,</a:t>
            </a:r>
            <a:br>
              <a:rPr lang="ru-RU" sz="2800" dirty="0" smtClean="0"/>
            </a:br>
            <a:r>
              <a:rPr lang="ru-RU" sz="2800" dirty="0" smtClean="0"/>
              <a:t>Любит Родину свою. </a:t>
            </a:r>
            <a:endParaRPr lang="en-US" sz="2800" dirty="0" smtClean="0"/>
          </a:p>
          <a:p>
            <a:r>
              <a:rPr lang="ru-RU" sz="2800" dirty="0" smtClean="0"/>
              <a:t>(И. Уткин)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5362" name="Picture 2" descr="Открытки &quot;С днем матери&quot; - Открытки - Любимые карапузики и их мам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ткрытка с конвертом на День Матери"/>
          <p:cNvPicPr/>
          <p:nvPr/>
        </p:nvPicPr>
        <p:blipFill>
          <a:blip r:embed="rId3"/>
          <a:srcRect l="54375" t="22500" r="8124" b="40000"/>
          <a:stretch>
            <a:fillRect/>
          </a:stretch>
        </p:blipFill>
        <p:spPr bwMode="auto">
          <a:xfrm rot="1213733">
            <a:off x="7500958" y="285728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Когда в семье живет любовь "/>
          <p:cNvPicPr>
            <a:picLocks noChangeAspect="1" noChangeArrowheads="1"/>
          </p:cNvPicPr>
          <p:nvPr/>
        </p:nvPicPr>
        <p:blipFill>
          <a:blip r:embed="rId4"/>
          <a:srcRect l="11360" t="23831" r="44930" b="14331"/>
          <a:stretch>
            <a:fillRect/>
          </a:stretch>
        </p:blipFill>
        <p:spPr bwMode="auto">
          <a:xfrm rot="20267506">
            <a:off x="4447193" y="670195"/>
            <a:ext cx="2914347" cy="2557622"/>
          </a:xfrm>
          <a:prstGeom prst="rect">
            <a:avLst/>
          </a:prstGeom>
          <a:noFill/>
        </p:spPr>
      </p:pic>
      <p:pic>
        <p:nvPicPr>
          <p:cNvPr id="2054" name="Picture 6" descr="http://for-children.ru/uploads/posts/2012-03/1331756330_1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357694"/>
            <a:ext cx="2699991" cy="2163569"/>
          </a:xfrm>
          <a:prstGeom prst="rect">
            <a:avLst/>
          </a:prstGeom>
          <a:noFill/>
        </p:spPr>
      </p:pic>
      <p:pic>
        <p:nvPicPr>
          <p:cNvPr id="2056" name="Picture 8" descr="http://for-children.ru/uploads/posts/2012-03/1331756258_f_179415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78817">
            <a:off x="6669110" y="2610593"/>
            <a:ext cx="1977115" cy="1924213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0034" y="571480"/>
            <a:ext cx="364333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солнышке тепло, при матери добро».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«Нет милее дружка, чем родная матушка».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«Мать кормит детей, как земля людей».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«Птица рада весне, как младенец матери».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Блог.ру - anitaberd - Слушай свое сердц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29618" cy="5982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љР»РёРї РїСЂРѕ РјР°РјСѓ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535761"/>
            <a:ext cx="7643866" cy="5607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ФотоМагия - БОЛЬШИЕ фото на стену (кубиками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(фон)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</Template>
  <TotalTime>172</TotalTime>
  <Words>42</Words>
  <Application>Microsoft Office PowerPoint</Application>
  <PresentationFormat>Экран (4:3)</PresentationFormat>
  <Paragraphs>8</Paragraphs>
  <Slides>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Фокина Л. П. Шаблон (фон) презентации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26</cp:revision>
  <dcterms:created xsi:type="dcterms:W3CDTF">2013-10-24T14:30:48Z</dcterms:created>
  <dcterms:modified xsi:type="dcterms:W3CDTF">2014-11-22T13:24:33Z</dcterms:modified>
</cp:coreProperties>
</file>