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8" r:id="rId3"/>
    <p:sldId id="258" r:id="rId4"/>
    <p:sldId id="259" r:id="rId5"/>
    <p:sldId id="260" r:id="rId6"/>
    <p:sldId id="269" r:id="rId7"/>
    <p:sldId id="270" r:id="rId8"/>
    <p:sldId id="271" r:id="rId9"/>
    <p:sldId id="272" r:id="rId10"/>
    <p:sldId id="273" r:id="rId11"/>
    <p:sldId id="266" r:id="rId12"/>
    <p:sldId id="267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F49813C-D3DF-4711-AF9E-895AFE94C92C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79C8E87-1127-4551-AB91-6C3222A86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813C-D3DF-4711-AF9E-895AFE94C92C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8E87-1127-4551-AB91-6C3222A86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813C-D3DF-4711-AF9E-895AFE94C92C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8E87-1127-4551-AB91-6C3222A86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813C-D3DF-4711-AF9E-895AFE94C92C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8E87-1127-4551-AB91-6C3222A86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813C-D3DF-4711-AF9E-895AFE94C92C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8E87-1127-4551-AB91-6C3222A86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813C-D3DF-4711-AF9E-895AFE94C92C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8E87-1127-4551-AB91-6C3222A86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49813C-D3DF-4711-AF9E-895AFE94C92C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9C8E87-1127-4551-AB91-6C3222A86421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F49813C-D3DF-4711-AF9E-895AFE94C92C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79C8E87-1127-4551-AB91-6C3222A86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813C-D3DF-4711-AF9E-895AFE94C92C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8E87-1127-4551-AB91-6C3222A86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813C-D3DF-4711-AF9E-895AFE94C92C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8E87-1127-4551-AB91-6C3222A86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813C-D3DF-4711-AF9E-895AFE94C92C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8E87-1127-4551-AB91-6C3222A86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F49813C-D3DF-4711-AF9E-895AFE94C92C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79C8E87-1127-4551-AB91-6C3222A864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96752"/>
            <a:ext cx="7543800" cy="2952328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4400" b="1" dirty="0" smtClean="0">
                <a:effectLst/>
                <a:latin typeface="Times New Roman"/>
                <a:ea typeface="Times New Roman"/>
                <a:cs typeface="Times New Roman"/>
              </a:rPr>
              <a:t>«Именительный падеж имён существительных»</a:t>
            </a:r>
            <a:br>
              <a:rPr lang="ru-RU" sz="4400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653136"/>
            <a:ext cx="6172200" cy="1637685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Подготовила: учитель начальных классов </a:t>
            </a:r>
          </a:p>
          <a:p>
            <a:r>
              <a:rPr lang="ru-RU" dirty="0" smtClean="0"/>
              <a:t>                           МОУ Варшавская СОШ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</a:t>
            </a:r>
            <a:r>
              <a:rPr lang="ru-RU" dirty="0" err="1" smtClean="0"/>
              <a:t>Шартон</a:t>
            </a:r>
            <a:r>
              <a:rPr lang="ru-RU" dirty="0" smtClean="0"/>
              <a:t> Ирина Александровна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13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49424"/>
            <a:ext cx="8856984" cy="4325112"/>
          </a:xfrm>
        </p:spPr>
        <p:txBody>
          <a:bodyPr/>
          <a:lstStyle/>
          <a:p>
            <a:pPr marL="109728" lvl="0" indent="0">
              <a:lnSpc>
                <a:spcPct val="115000"/>
              </a:lnSpc>
              <a:spcAft>
                <a:spcPts val="1000"/>
              </a:spcAft>
              <a:buClr>
                <a:srgbClr val="A04DA3"/>
              </a:buClr>
              <a:buNone/>
            </a:pPr>
            <a:r>
              <a:rPr lang="ru-RU" sz="4400" b="1" u="sng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Снег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медленно падает на землю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marL="109728" lvl="0" indent="0">
              <a:lnSpc>
                <a:spcPct val="115000"/>
              </a:lnSpc>
              <a:spcAft>
                <a:spcPts val="1000"/>
              </a:spcAft>
              <a:buClr>
                <a:srgbClr val="A04DA3"/>
              </a:buClr>
              <a:buNone/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Мама любила первый </a:t>
            </a:r>
            <a:r>
              <a:rPr lang="ru-RU" sz="4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снег</a:t>
            </a:r>
            <a:r>
              <a:rPr lang="ru-RU" sz="44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4400" b="1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109728" lvl="0" indent="0">
              <a:lnSpc>
                <a:spcPct val="115000"/>
              </a:lnSpc>
              <a:spcAft>
                <a:spcPts val="1000"/>
              </a:spcAft>
              <a:buClr>
                <a:srgbClr val="A04DA3"/>
              </a:buClr>
              <a:buNone/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Девочка упала </a:t>
            </a:r>
            <a:r>
              <a:rPr lang="ru-RU" sz="4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</a:t>
            </a:r>
            <a:r>
              <a:rPr lang="ru-RU" sz="44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4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снег.</a:t>
            </a:r>
          </a:p>
          <a:p>
            <a:pPr marL="109728" lvl="0" indent="0">
              <a:lnSpc>
                <a:spcPct val="115000"/>
              </a:lnSpc>
              <a:spcAft>
                <a:spcPts val="1000"/>
              </a:spcAft>
              <a:buClr>
                <a:srgbClr val="A04DA3"/>
              </a:buClr>
              <a:buNone/>
            </a:pPr>
            <a:endParaRPr lang="ru-RU" sz="4400" b="1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474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Упражнение: 75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513688"/>
          </a:xfrm>
        </p:spPr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sz="3600" dirty="0" smtClean="0"/>
              <a:t>Привели, на, </a:t>
            </a:r>
            <a:r>
              <a:rPr lang="ru-RU" sz="3600" b="1" dirty="0" smtClean="0"/>
              <a:t>следы</a:t>
            </a:r>
            <a:r>
              <a:rPr lang="ru-RU" sz="3600" dirty="0" smtClean="0"/>
              <a:t>, охотника, полянку.</a:t>
            </a:r>
          </a:p>
          <a:p>
            <a:pPr marL="624078" indent="-514350">
              <a:buAutoNum type="arabicPeriod"/>
            </a:pPr>
            <a:r>
              <a:rPr lang="ru-RU" sz="3600" dirty="0" smtClean="0"/>
              <a:t>По, </a:t>
            </a:r>
            <a:r>
              <a:rPr lang="ru-RU" sz="3600" b="1" dirty="0" smtClean="0"/>
              <a:t>рябчик</a:t>
            </a:r>
            <a:r>
              <a:rPr lang="ru-RU" sz="3600" dirty="0" smtClean="0"/>
              <a:t>, разгуливал, ней.</a:t>
            </a:r>
          </a:p>
          <a:p>
            <a:pPr marL="624078" indent="-514350">
              <a:buAutoNum type="arabicPeriod"/>
            </a:pPr>
            <a:r>
              <a:rPr lang="ru-RU" sz="3600" dirty="0" smtClean="0"/>
              <a:t>Из-под, торчали, снега, брусники, </a:t>
            </a:r>
            <a:r>
              <a:rPr lang="ru-RU" sz="3600" b="1" dirty="0" smtClean="0"/>
              <a:t>кустики</a:t>
            </a:r>
            <a:r>
              <a:rPr lang="ru-RU" sz="3600" dirty="0" smtClean="0"/>
              <a:t>.</a:t>
            </a:r>
          </a:p>
          <a:p>
            <a:pPr marL="624078" indent="-514350">
              <a:buAutoNum type="arabicPeriod"/>
            </a:pPr>
            <a:r>
              <a:rPr lang="ru-RU" sz="3600" dirty="0" smtClean="0"/>
              <a:t>Склёвывал, </a:t>
            </a:r>
            <a:r>
              <a:rPr lang="ru-RU" sz="3600" b="1" dirty="0" smtClean="0"/>
              <a:t>петушок</a:t>
            </a:r>
            <a:r>
              <a:rPr lang="ru-RU" sz="3600" dirty="0" smtClean="0"/>
              <a:t>, лесной, последние, ягодки.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03481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Упражнение: 75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513688"/>
          </a:xfrm>
        </p:spPr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sz="3600" dirty="0" smtClean="0"/>
              <a:t>Привели</a:t>
            </a:r>
            <a:r>
              <a:rPr lang="ru-RU" sz="3600" dirty="0"/>
              <a:t> </a:t>
            </a:r>
            <a:r>
              <a:rPr lang="ru-RU" sz="3600" dirty="0" smtClean="0"/>
              <a:t> </a:t>
            </a:r>
            <a:r>
              <a:rPr lang="ru-RU" sz="3600" b="1" dirty="0" smtClean="0"/>
              <a:t>следы</a:t>
            </a:r>
            <a:r>
              <a:rPr lang="ru-RU" sz="3600" dirty="0"/>
              <a:t> </a:t>
            </a:r>
            <a:r>
              <a:rPr lang="ru-RU" sz="3600" dirty="0" smtClean="0"/>
              <a:t> охотника</a:t>
            </a:r>
            <a:r>
              <a:rPr lang="ru-RU" sz="3600" dirty="0"/>
              <a:t> </a:t>
            </a:r>
            <a:r>
              <a:rPr lang="ru-RU" sz="3600" dirty="0" smtClean="0"/>
              <a:t>на полянку.</a:t>
            </a:r>
          </a:p>
          <a:p>
            <a:pPr marL="624078" indent="-514350">
              <a:buAutoNum type="arabicPeriod"/>
            </a:pPr>
            <a:r>
              <a:rPr lang="ru-RU" sz="3600" dirty="0" smtClean="0"/>
              <a:t>По ней разгуливал </a:t>
            </a:r>
            <a:r>
              <a:rPr lang="ru-RU" sz="3600" b="1" dirty="0" smtClean="0"/>
              <a:t>рябчик</a:t>
            </a:r>
            <a:r>
              <a:rPr lang="ru-RU" sz="3600" dirty="0" smtClean="0"/>
              <a:t>.</a:t>
            </a:r>
          </a:p>
          <a:p>
            <a:pPr marL="624078" indent="-514350">
              <a:buAutoNum type="arabicPeriod"/>
            </a:pPr>
            <a:r>
              <a:rPr lang="ru-RU" sz="3600" dirty="0" smtClean="0"/>
              <a:t>Из-под снега</a:t>
            </a:r>
            <a:r>
              <a:rPr lang="ru-RU" sz="3600" dirty="0"/>
              <a:t> </a:t>
            </a:r>
            <a:r>
              <a:rPr lang="ru-RU" sz="3600" dirty="0" smtClean="0"/>
              <a:t>торчали  </a:t>
            </a:r>
            <a:r>
              <a:rPr lang="ru-RU" sz="3600" b="1" dirty="0" smtClean="0"/>
              <a:t>кустики </a:t>
            </a:r>
            <a:r>
              <a:rPr lang="ru-RU" sz="3600" dirty="0" smtClean="0"/>
              <a:t>брусники.</a:t>
            </a:r>
          </a:p>
          <a:p>
            <a:pPr marL="624078" indent="-514350">
              <a:buAutoNum type="arabicPeriod"/>
            </a:pPr>
            <a:r>
              <a:rPr lang="ru-RU" sz="3600" dirty="0" smtClean="0"/>
              <a:t>Склёвывал лесной </a:t>
            </a:r>
            <a:r>
              <a:rPr lang="ru-RU" sz="3600" b="1" dirty="0" smtClean="0"/>
              <a:t>петушок</a:t>
            </a:r>
            <a:r>
              <a:rPr lang="ru-RU" sz="3600" dirty="0" smtClean="0"/>
              <a:t> последние ягодки.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21816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7716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" y="116632"/>
            <a:ext cx="898849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8745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066800"/>
          </a:xfrm>
        </p:spPr>
        <p:txBody>
          <a:bodyPr/>
          <a:lstStyle/>
          <a:p>
            <a:r>
              <a:rPr lang="ru-RU" dirty="0" smtClean="0"/>
              <a:t>Оцени себя: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92500" lnSpcReduction="10000"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4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Красный </a:t>
            </a:r>
            <a:r>
              <a:rPr lang="ru-RU" sz="4800" dirty="0">
                <a:latin typeface="Times New Roman"/>
                <a:ea typeface="Calibri"/>
                <a:cs typeface="Times New Roman"/>
              </a:rPr>
              <a:t>– ответ полный и уверенный</a:t>
            </a:r>
            <a:endParaRPr lang="ru-RU" sz="4300" dirty="0">
              <a:latin typeface="Calibri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4800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Зелёный </a:t>
            </a:r>
            <a:r>
              <a:rPr lang="ru-RU" sz="4800" dirty="0">
                <a:latin typeface="Times New Roman"/>
                <a:ea typeface="Calibri"/>
                <a:cs typeface="Times New Roman"/>
              </a:rPr>
              <a:t>–  </a:t>
            </a:r>
            <a:r>
              <a:rPr lang="ru-RU" sz="4800" dirty="0" smtClean="0">
                <a:latin typeface="Times New Roman"/>
                <a:ea typeface="Calibri"/>
                <a:cs typeface="Times New Roman"/>
              </a:rPr>
              <a:t>ответ правильный, с  небольшими дополнениями</a:t>
            </a:r>
            <a:endParaRPr lang="ru-RU" sz="4300" dirty="0">
              <a:latin typeface="Calibri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4800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Синий </a:t>
            </a:r>
            <a:r>
              <a:rPr lang="ru-RU" sz="4800" dirty="0">
                <a:latin typeface="Times New Roman"/>
                <a:ea typeface="Calibri"/>
                <a:cs typeface="Times New Roman"/>
              </a:rPr>
              <a:t>-  ответ </a:t>
            </a:r>
            <a:r>
              <a:rPr lang="ru-RU" sz="4800" dirty="0" smtClean="0">
                <a:latin typeface="Times New Roman"/>
                <a:ea typeface="Calibri"/>
                <a:cs typeface="Times New Roman"/>
              </a:rPr>
              <a:t>неверный, много </a:t>
            </a:r>
            <a:r>
              <a:rPr lang="ru-RU" sz="4800" dirty="0">
                <a:latin typeface="Times New Roman"/>
                <a:ea typeface="Calibri"/>
                <a:cs typeface="Times New Roman"/>
              </a:rPr>
              <a:t>исправлений.</a:t>
            </a:r>
            <a:endParaRPr lang="ru-RU" sz="43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85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690" y="3573016"/>
            <a:ext cx="8784976" cy="3168352"/>
          </a:xfrm>
        </p:spPr>
        <p:txBody>
          <a:bodyPr>
            <a:normAutofit/>
          </a:bodyPr>
          <a:lstStyle/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400" b="1" dirty="0">
                <a:latin typeface="Times New Roman"/>
                <a:ea typeface="Calibri"/>
                <a:cs typeface="Times New Roman"/>
              </a:rPr>
              <a:t>Снег медленно падает </a:t>
            </a:r>
            <a:r>
              <a:rPr lang="ru-RU" sz="4400" b="1" dirty="0" smtClean="0">
                <a:latin typeface="Times New Roman"/>
                <a:ea typeface="Calibri"/>
                <a:cs typeface="Times New Roman"/>
              </a:rPr>
              <a:t>на </a:t>
            </a:r>
            <a:r>
              <a:rPr lang="ru-RU" sz="4400" b="1" dirty="0">
                <a:latin typeface="Times New Roman"/>
                <a:ea typeface="Calibri"/>
                <a:cs typeface="Times New Roman"/>
              </a:rPr>
              <a:t>землю</a:t>
            </a:r>
            <a:r>
              <a:rPr lang="ru-RU" sz="4400" b="1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400" b="1" dirty="0">
                <a:latin typeface="Times New Roman"/>
                <a:ea typeface="Calibri"/>
                <a:cs typeface="Times New Roman"/>
              </a:rPr>
              <a:t>Мама любила первый снег.</a:t>
            </a:r>
            <a:endParaRPr lang="ru-RU" sz="4400" b="1" dirty="0" smtClean="0">
              <a:latin typeface="Times New Roman"/>
              <a:ea typeface="Calibri"/>
              <a:cs typeface="Times New Roman"/>
            </a:endParaRPr>
          </a:p>
          <a:p>
            <a:pPr marL="109728" lvl="0" indent="0">
              <a:lnSpc>
                <a:spcPct val="115000"/>
              </a:lnSpc>
              <a:spcAft>
                <a:spcPts val="1000"/>
              </a:spcAft>
              <a:buClr>
                <a:srgbClr val="A04DA3"/>
              </a:buClr>
              <a:buNone/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Девочка упала в снег.</a:t>
            </a:r>
            <a:endParaRPr lang="ru-RU" sz="4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4400" b="1" dirty="0" smtClean="0">
              <a:latin typeface="Times New Roman"/>
              <a:ea typeface="Calibri"/>
              <a:cs typeface="Times New Roman"/>
            </a:endParaRP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4000" dirty="0">
              <a:latin typeface="Calibri"/>
              <a:ea typeface="Calibri"/>
              <a:cs typeface="Times New Roman"/>
            </a:endParaRPr>
          </a:p>
        </p:txBody>
      </p:sp>
      <p:pic>
        <p:nvPicPr>
          <p:cNvPr id="3074" name="Picture 2" descr="https://encrypted-tbn3.gstatic.com/images?q=tbn:ANd9GcS_gp1K_dGTZbCP0a_vHd_OQSGo7DGINZd_ZXV9ygskdpmVoGO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54644"/>
            <a:ext cx="3744416" cy="2804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1"/>
            <a:ext cx="1980220" cy="2972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9116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49424"/>
            <a:ext cx="8856984" cy="4325112"/>
          </a:xfrm>
        </p:spPr>
        <p:txBody>
          <a:bodyPr/>
          <a:lstStyle/>
          <a:p>
            <a:pPr marL="109728" lvl="0" indent="0">
              <a:lnSpc>
                <a:spcPct val="115000"/>
              </a:lnSpc>
              <a:spcAft>
                <a:spcPts val="1000"/>
              </a:spcAft>
              <a:buClr>
                <a:srgbClr val="A04DA3"/>
              </a:buClr>
              <a:buNone/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Снег медленно падает на землю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marL="109728" lvl="0" indent="0">
              <a:lnSpc>
                <a:spcPct val="115000"/>
              </a:lnSpc>
              <a:spcAft>
                <a:spcPts val="1000"/>
              </a:spcAft>
              <a:buClr>
                <a:srgbClr val="A04DA3"/>
              </a:buClr>
              <a:buNone/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Мама любила первый снег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4400" b="1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109728" lvl="0" indent="0">
              <a:lnSpc>
                <a:spcPct val="115000"/>
              </a:lnSpc>
              <a:spcAft>
                <a:spcPts val="1000"/>
              </a:spcAft>
              <a:buClr>
                <a:srgbClr val="A04DA3"/>
              </a:buClr>
              <a:buNone/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Девочка упала в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снег.</a:t>
            </a:r>
          </a:p>
          <a:p>
            <a:pPr marL="109728" lvl="0" indent="0">
              <a:lnSpc>
                <a:spcPct val="115000"/>
              </a:lnSpc>
              <a:spcAft>
                <a:spcPts val="1000"/>
              </a:spcAft>
              <a:buClr>
                <a:srgbClr val="A04DA3"/>
              </a:buClr>
              <a:buNone/>
            </a:pPr>
            <a:endParaRPr lang="ru-RU" sz="4400" b="1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496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Проверь, исправь ошибки.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800" b="1" dirty="0">
                <a:latin typeface="Times New Roman"/>
                <a:ea typeface="Calibri"/>
                <a:cs typeface="Times New Roman"/>
              </a:rPr>
              <a:t>Ночью был буран. Ветер гудел в трубе. Белая вьюга кружила над деревней.</a:t>
            </a:r>
            <a:endParaRPr lang="ru-RU" sz="4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292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800" b="1" dirty="0">
                <a:latin typeface="Times New Roman"/>
                <a:ea typeface="Calibri"/>
                <a:cs typeface="Times New Roman"/>
              </a:rPr>
              <a:t>Ночью был </a:t>
            </a:r>
            <a:r>
              <a:rPr lang="ru-RU" sz="4800" b="1" u="sng" dirty="0">
                <a:latin typeface="Times New Roman"/>
                <a:ea typeface="Calibri"/>
                <a:cs typeface="Times New Roman"/>
              </a:rPr>
              <a:t>буран.</a:t>
            </a:r>
            <a:r>
              <a:rPr lang="ru-RU" sz="48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4800" b="1" u="sng" dirty="0">
                <a:latin typeface="Times New Roman"/>
                <a:ea typeface="Calibri"/>
                <a:cs typeface="Times New Roman"/>
              </a:rPr>
              <a:t>Ветер</a:t>
            </a:r>
            <a:r>
              <a:rPr lang="ru-RU" sz="4800" b="1" dirty="0">
                <a:latin typeface="Times New Roman"/>
                <a:ea typeface="Calibri"/>
                <a:cs typeface="Times New Roman"/>
              </a:rPr>
              <a:t> </a:t>
            </a:r>
            <a:endParaRPr lang="ru-RU" sz="4800" b="1" dirty="0" smtClean="0">
              <a:latin typeface="Times New Roman"/>
              <a:ea typeface="Calibri"/>
              <a:cs typeface="Times New Roman"/>
            </a:endParaRP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800" b="1" dirty="0" smtClean="0">
                <a:latin typeface="Times New Roman"/>
                <a:ea typeface="Calibri"/>
                <a:cs typeface="Times New Roman"/>
              </a:rPr>
              <a:t>гудел </a:t>
            </a:r>
            <a:r>
              <a:rPr lang="ru-RU" sz="4800" b="1" dirty="0">
                <a:latin typeface="Times New Roman"/>
                <a:ea typeface="Calibri"/>
                <a:cs typeface="Times New Roman"/>
              </a:rPr>
              <a:t>в трубе. Белая </a:t>
            </a:r>
            <a:r>
              <a:rPr lang="ru-RU" sz="4800" b="1" u="sng" dirty="0">
                <a:latin typeface="Times New Roman"/>
                <a:ea typeface="Calibri"/>
                <a:cs typeface="Times New Roman"/>
              </a:rPr>
              <a:t>вьюга </a:t>
            </a:r>
            <a:endParaRPr lang="ru-RU" sz="4800" b="1" u="sng" dirty="0" smtClean="0">
              <a:latin typeface="Times New Roman"/>
              <a:ea typeface="Calibri"/>
              <a:cs typeface="Times New Roman"/>
            </a:endParaRP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800" b="1" dirty="0" smtClean="0">
                <a:latin typeface="Times New Roman"/>
                <a:ea typeface="Calibri"/>
                <a:cs typeface="Times New Roman"/>
              </a:rPr>
              <a:t>кружила </a:t>
            </a:r>
            <a:r>
              <a:rPr lang="ru-RU" sz="4800" b="1" dirty="0">
                <a:latin typeface="Times New Roman"/>
                <a:ea typeface="Calibri"/>
                <a:cs typeface="Times New Roman"/>
              </a:rPr>
              <a:t>над деревней.</a:t>
            </a:r>
            <a:endParaRPr lang="ru-RU" sz="4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41647" y="2060848"/>
            <a:ext cx="1132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Им.п</a:t>
            </a:r>
            <a:r>
              <a:rPr lang="ru-RU" sz="2400" b="1" dirty="0" smtClean="0">
                <a:solidFill>
                  <a:srgbClr val="00B050"/>
                </a:solidFill>
              </a:rPr>
              <a:t>.</a:t>
            </a:r>
            <a:endParaRPr lang="ru-RU" sz="2400" b="1" dirty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09782"/>
            <a:ext cx="12985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136254"/>
            <a:ext cx="12985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811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49424"/>
            <a:ext cx="8856984" cy="4325112"/>
          </a:xfrm>
        </p:spPr>
        <p:txBody>
          <a:bodyPr/>
          <a:lstStyle/>
          <a:p>
            <a:pPr marL="109728" lvl="0" indent="0">
              <a:lnSpc>
                <a:spcPct val="115000"/>
              </a:lnSpc>
              <a:spcAft>
                <a:spcPts val="1000"/>
              </a:spcAft>
              <a:buClr>
                <a:srgbClr val="A04DA3"/>
              </a:buClr>
              <a:buNone/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Снег медленно падает на землю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marL="109728" lvl="0" indent="0">
              <a:lnSpc>
                <a:spcPct val="115000"/>
              </a:lnSpc>
              <a:spcAft>
                <a:spcPts val="1000"/>
              </a:spcAft>
              <a:buClr>
                <a:srgbClr val="A04DA3"/>
              </a:buClr>
              <a:buNone/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Мама любила первый снег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4400" b="1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109728" lvl="0" indent="0">
              <a:lnSpc>
                <a:spcPct val="115000"/>
              </a:lnSpc>
              <a:spcAft>
                <a:spcPts val="1000"/>
              </a:spcAft>
              <a:buClr>
                <a:srgbClr val="A04DA3"/>
              </a:buClr>
              <a:buNone/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Девочка упала в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снег.</a:t>
            </a:r>
          </a:p>
          <a:p>
            <a:pPr marL="109728" lvl="0" indent="0">
              <a:lnSpc>
                <a:spcPct val="115000"/>
              </a:lnSpc>
              <a:spcAft>
                <a:spcPts val="1000"/>
              </a:spcAft>
              <a:buClr>
                <a:srgbClr val="A04DA3"/>
              </a:buClr>
              <a:buNone/>
            </a:pPr>
            <a:endParaRPr lang="ru-RU" sz="4400" b="1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2865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49424"/>
            <a:ext cx="8856984" cy="4325112"/>
          </a:xfrm>
        </p:spPr>
        <p:txBody>
          <a:bodyPr/>
          <a:lstStyle/>
          <a:p>
            <a:pPr marL="109728" lvl="0" indent="0">
              <a:lnSpc>
                <a:spcPct val="115000"/>
              </a:lnSpc>
              <a:spcAft>
                <a:spcPts val="1000"/>
              </a:spcAft>
              <a:buClr>
                <a:srgbClr val="A04DA3"/>
              </a:buClr>
              <a:buNone/>
            </a:pPr>
            <a:r>
              <a:rPr lang="ru-RU" sz="4400" b="1" u="sng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Снег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медленно падает на землю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marL="109728" lvl="0" indent="0">
              <a:lnSpc>
                <a:spcPct val="115000"/>
              </a:lnSpc>
              <a:spcAft>
                <a:spcPts val="1000"/>
              </a:spcAft>
              <a:buClr>
                <a:srgbClr val="A04DA3"/>
              </a:buClr>
              <a:buNone/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Мама любила первый снег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4400" b="1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109728" lvl="0" indent="0">
              <a:lnSpc>
                <a:spcPct val="115000"/>
              </a:lnSpc>
              <a:spcAft>
                <a:spcPts val="1000"/>
              </a:spcAft>
              <a:buClr>
                <a:srgbClr val="A04DA3"/>
              </a:buClr>
              <a:buNone/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Девочка упала в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снег.</a:t>
            </a:r>
          </a:p>
          <a:p>
            <a:pPr marL="109728" lvl="0" indent="0">
              <a:lnSpc>
                <a:spcPct val="115000"/>
              </a:lnSpc>
              <a:spcAft>
                <a:spcPts val="1000"/>
              </a:spcAft>
              <a:buClr>
                <a:srgbClr val="A04DA3"/>
              </a:buClr>
              <a:buNone/>
            </a:pPr>
            <a:endParaRPr lang="ru-RU" sz="4400" b="1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7263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77</TotalTime>
  <Words>229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«Именительный падеж имён существительных»  </vt:lpstr>
      <vt:lpstr>Презентация PowerPoint</vt:lpstr>
      <vt:lpstr>Оцени себя:</vt:lpstr>
      <vt:lpstr>Презентация PowerPoint</vt:lpstr>
      <vt:lpstr>Презентация PowerPoint</vt:lpstr>
      <vt:lpstr>Проверь, исправь ошибки.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Упражнение: 75</vt:lpstr>
      <vt:lpstr>Упражнение: 75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«Именительный падеж имён существительных»</dc:title>
  <dc:creator>User</dc:creator>
  <cp:lastModifiedBy>User</cp:lastModifiedBy>
  <cp:revision>11</cp:revision>
  <dcterms:created xsi:type="dcterms:W3CDTF">2014-01-21T15:29:27Z</dcterms:created>
  <dcterms:modified xsi:type="dcterms:W3CDTF">2014-02-04T14:32:35Z</dcterms:modified>
</cp:coreProperties>
</file>