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F2C838-7A5B-4B11-AB0D-785C006F6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7619-50B2-43FB-99AF-B93FD2E89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07122-BEEE-4C0F-81F6-4EAEDC458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EAC3-E1FE-4BEF-AE37-03B23675F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430B-56E0-4126-9C92-F87787684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8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43CB-C6E6-40E3-8E11-220AE9D2A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948E6-06ED-4754-A94F-A0A388D17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B99EF-E507-4DF2-B60D-7E93F0707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47786-B02F-4CAB-816C-44C1E42B6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9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A823-DE2F-4EF9-A520-4F954F870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ECE30-5361-49D8-B393-F6B49CA09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BD2562-3A55-4B97-B1CE-0C2E7863EB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СНЕГИРЬ</a:t>
            </a: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Кто два раза родился:</a:t>
            </a:r>
          </a:p>
          <a:p>
            <a:pPr marL="0" indent="0">
              <a:buNone/>
            </a:pPr>
            <a:r>
              <a:rPr lang="ru-RU" smtClean="0"/>
              <a:t>в </a:t>
            </a:r>
            <a:r>
              <a:rPr lang="ru-RU" dirty="0"/>
              <a:t>первый раз гладкий,</a:t>
            </a:r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второй раз мягкий?</a:t>
            </a:r>
          </a:p>
        </p:txBody>
      </p:sp>
    </p:spTree>
    <p:extLst>
      <p:ext uri="{BB962C8B-B14F-4D97-AF65-F5344CB8AC3E}">
        <p14:creationId xmlns:p14="http://schemas.microsoft.com/office/powerpoint/2010/main" val="405093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"/>
            <a:ext cx="7620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40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8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04665"/>
            <a:ext cx="7823615" cy="634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7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7" y="260648"/>
            <a:ext cx="8181307" cy="647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4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823"/>
            <a:ext cx="8280920" cy="600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307</TotalTime>
  <Words>16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зеленый</vt:lpstr>
      <vt:lpstr>СНЕГИРЬ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Папа</cp:lastModifiedBy>
  <cp:revision>7</cp:revision>
  <dcterms:created xsi:type="dcterms:W3CDTF">2012-12-10T19:26:53Z</dcterms:created>
  <dcterms:modified xsi:type="dcterms:W3CDTF">2012-12-20T04:58:23Z</dcterms:modified>
</cp:coreProperties>
</file>