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9286908" cy="5957928"/>
          </a:xfrm>
        </p:spPr>
        <p:txBody>
          <a:bodyPr>
            <a:noAutofit/>
          </a:bodyPr>
          <a:lstStyle/>
          <a:p>
            <a:pPr algn="l"/>
            <a:r>
              <a:rPr lang="ru-RU" sz="3400" dirty="0" smtClean="0"/>
              <a:t>ДОМ </a:t>
            </a:r>
            <a:br>
              <a:rPr lang="ru-RU" sz="3400" dirty="0" smtClean="0"/>
            </a:br>
            <a:r>
              <a:rPr lang="ru-RU" sz="3400" dirty="0" smtClean="0"/>
              <a:t>ДОМ-ЗУБ</a:t>
            </a:r>
            <a:br>
              <a:rPr lang="ru-RU" sz="3400" dirty="0" smtClean="0"/>
            </a:br>
            <a:r>
              <a:rPr lang="ru-RU" sz="3400" dirty="0" smtClean="0"/>
              <a:t>ДОМ-ЗУБ-НОС</a:t>
            </a:r>
            <a:br>
              <a:rPr lang="ru-RU" sz="3400" dirty="0" smtClean="0"/>
            </a:br>
            <a:r>
              <a:rPr lang="ru-RU" sz="3400" dirty="0" smtClean="0"/>
              <a:t>ДОМ-ЗУБ-НОС-ЛЕС</a:t>
            </a:r>
            <a:br>
              <a:rPr lang="ru-RU" sz="3400" dirty="0" smtClean="0"/>
            </a:br>
            <a:r>
              <a:rPr lang="ru-RU" sz="3400" dirty="0" smtClean="0"/>
              <a:t>ДОМ-ЗУБ-НОС-ЛЕС-СЫР</a:t>
            </a:r>
            <a:br>
              <a:rPr lang="ru-RU" sz="3400" dirty="0" smtClean="0"/>
            </a:br>
            <a:r>
              <a:rPr lang="ru-RU" sz="3400" dirty="0" smtClean="0"/>
              <a:t>ДОМ-ЗУБ-НОС-ЛЕС-СЫР-КИТ</a:t>
            </a:r>
            <a:br>
              <a:rPr lang="ru-RU" sz="3400" dirty="0" smtClean="0"/>
            </a:br>
            <a:r>
              <a:rPr lang="ru-RU" sz="3400" dirty="0" smtClean="0"/>
              <a:t>ДОМ-ЗУБ-НОС-ЛЕС-СЫР-КИТ-ДЫМ</a:t>
            </a:r>
            <a:br>
              <a:rPr lang="ru-RU" sz="3400" dirty="0" smtClean="0"/>
            </a:br>
            <a:r>
              <a:rPr lang="ru-RU" sz="3400" dirty="0" smtClean="0"/>
              <a:t>ДОМ-ЗУБ-НОС-ЛЕС-СЫР-КИТ-ДЫМ-КОТ</a:t>
            </a:r>
            <a:br>
              <a:rPr lang="ru-RU" sz="3400" dirty="0" smtClean="0"/>
            </a:br>
            <a:r>
              <a:rPr lang="ru-RU" sz="3400" dirty="0" smtClean="0"/>
              <a:t>ДОМ-ЗУБ-НОС-ЛЕС-СЫР-КИТ-ДЫМ-КОТ-СОН</a:t>
            </a:r>
            <a:br>
              <a:rPr lang="ru-RU" sz="3400" dirty="0" smtClean="0"/>
            </a:br>
            <a:r>
              <a:rPr lang="ru-RU" sz="3400" dirty="0" smtClean="0"/>
              <a:t>ДОМ-ЗУБ-НОС-ЛЕС-СЫР-КИТ-ДЫМ-КОТ-СОН-ЛАК</a:t>
            </a:r>
            <a:endParaRPr lang="ru-RU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26196"/>
          </a:xfrm>
        </p:spPr>
        <p:txBody>
          <a:bodyPr>
            <a:normAutofit/>
          </a:bodyPr>
          <a:lstStyle/>
          <a:p>
            <a:r>
              <a:rPr lang="ru-RU" sz="3800" dirty="0" smtClean="0"/>
              <a:t>Сын</a:t>
            </a:r>
            <a:br>
              <a:rPr lang="ru-RU" sz="3800" dirty="0" smtClean="0"/>
            </a:br>
            <a:r>
              <a:rPr lang="ru-RU" sz="3800" dirty="0" err="1" smtClean="0"/>
              <a:t>Сын-мал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Сын-мал-маг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Сын-мал-маг-мак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Сын-мал-маг-мак-рак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Сын-мал-маг-мак-рак-лук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Сын-мал-маг-мак-рак-лук-луч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Сын-мал-маг-мак-рак-лук-луч-меч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smtClean="0"/>
              <a:t>Сын-мал-маг-мак-рак-лук-луч-меч-час</a:t>
            </a:r>
            <a:r>
              <a:rPr lang="ru-RU" sz="3800" b="1" dirty="0" smtClean="0"/>
              <a:t/>
            </a:r>
            <a:br>
              <a:rPr lang="ru-RU" sz="3800" b="1" dirty="0" smtClean="0"/>
            </a:br>
            <a:r>
              <a:rPr lang="ru-RU" sz="3800" dirty="0" err="1" smtClean="0"/>
              <a:t>Сын-мал-маг-мак-рак-лук-луч-меч-час-газ</a:t>
            </a:r>
            <a:endParaRPr lang="ru-RU" sz="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Сели.</a:t>
            </a:r>
            <a:br>
              <a:rPr lang="ru-RU" dirty="0" smtClean="0"/>
            </a:br>
            <a:r>
              <a:rPr lang="ru-RU" dirty="0" smtClean="0"/>
              <a:t>Сели гуси. </a:t>
            </a:r>
            <a:br>
              <a:rPr lang="ru-RU" dirty="0" smtClean="0"/>
            </a:br>
            <a:r>
              <a:rPr lang="ru-RU" dirty="0" smtClean="0"/>
              <a:t>Сели гуси на волну.</a:t>
            </a:r>
            <a:br>
              <a:rPr lang="ru-RU" dirty="0" smtClean="0"/>
            </a:br>
            <a:r>
              <a:rPr lang="ru-RU" dirty="0" smtClean="0"/>
              <a:t>Сели гуси на волну утром. </a:t>
            </a:r>
            <a:br>
              <a:rPr lang="ru-RU" dirty="0" smtClean="0"/>
            </a:br>
            <a:r>
              <a:rPr lang="ru-RU" dirty="0" smtClean="0"/>
              <a:t>Сели гуси на волну утром рано.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У</a:t>
            </a:r>
            <a:br>
              <a:rPr lang="ru-RU" dirty="0" smtClean="0"/>
            </a:br>
            <a:r>
              <a:rPr lang="ru-RU" dirty="0" smtClean="0"/>
              <a:t>У</a:t>
            </a:r>
            <a:r>
              <a:rPr lang="ru-RU" dirty="0" smtClean="0"/>
              <a:t> осы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smtClean="0"/>
              <a:t>осы не усы,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smtClean="0"/>
              <a:t>осы не усы, не </a:t>
            </a:r>
            <a:r>
              <a:rPr lang="ru-RU" dirty="0" smtClean="0"/>
              <a:t>усищи, </a:t>
            </a:r>
            <a:br>
              <a:rPr lang="ru-RU" dirty="0" smtClean="0"/>
            </a:br>
            <a:r>
              <a:rPr lang="ru-RU" dirty="0" smtClean="0"/>
              <a:t>У </a:t>
            </a:r>
            <a:r>
              <a:rPr lang="ru-RU" dirty="0" smtClean="0"/>
              <a:t>осы не усы, не усищи, а усики.</a:t>
            </a:r>
            <a:br>
              <a:rPr lang="ru-RU" dirty="0" smtClean="0"/>
            </a:br>
            <a:r>
              <a:rPr lang="ru-RU" dirty="0" smtClean="0"/>
              <a:t>У осы не усы, не усищи, а </a:t>
            </a:r>
            <a:r>
              <a:rPr lang="ru-RU" dirty="0" smtClean="0"/>
              <a:t>усики малюсенькие.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11816"/>
          </a:xfrm>
        </p:spPr>
        <p:txBody>
          <a:bodyPr>
            <a:normAutofit/>
          </a:bodyPr>
          <a:lstStyle/>
          <a:p>
            <a:pPr algn="l"/>
            <a:r>
              <a:rPr lang="ru-RU" sz="4200" dirty="0" smtClean="0"/>
              <a:t>Роза.</a:t>
            </a:r>
            <a:br>
              <a:rPr lang="ru-RU" sz="4200" dirty="0" smtClean="0"/>
            </a:br>
            <a:r>
              <a:rPr lang="ru-RU" sz="4200" dirty="0" smtClean="0"/>
              <a:t>Роза красивая.</a:t>
            </a:r>
            <a:br>
              <a:rPr lang="ru-RU" sz="4200" dirty="0" smtClean="0"/>
            </a:br>
            <a:r>
              <a:rPr lang="ru-RU" sz="4200" dirty="0" smtClean="0"/>
              <a:t>Роза красивая цветёт.</a:t>
            </a:r>
            <a:br>
              <a:rPr lang="ru-RU" sz="4200" dirty="0" smtClean="0"/>
            </a:br>
            <a:r>
              <a:rPr lang="ru-RU" sz="4200" dirty="0" smtClean="0"/>
              <a:t>Роза красивая цветёт в саду.</a:t>
            </a:r>
            <a:br>
              <a:rPr lang="ru-RU" sz="4200" dirty="0" smtClean="0"/>
            </a:br>
            <a:r>
              <a:rPr lang="ru-RU" sz="4200" dirty="0" smtClean="0"/>
              <a:t>Роза красивая цветет в саду тенистом.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 smtClean="0"/>
              <a:t>Жил.</a:t>
            </a:r>
            <a:br>
              <a:rPr lang="ru-RU" dirty="0" smtClean="0"/>
            </a:br>
            <a:r>
              <a:rPr lang="ru-RU" dirty="0" smtClean="0"/>
              <a:t>Жил жук.</a:t>
            </a:r>
            <a:br>
              <a:rPr lang="ru-RU" dirty="0" smtClean="0"/>
            </a:br>
            <a:r>
              <a:rPr lang="ru-RU" dirty="0" smtClean="0"/>
              <a:t>Жил жук мал.</a:t>
            </a:r>
            <a:br>
              <a:rPr lang="ru-RU" dirty="0" smtClean="0"/>
            </a:br>
            <a:r>
              <a:rPr lang="ru-RU" dirty="0" smtClean="0"/>
              <a:t>Жил жук мал в лесу.</a:t>
            </a:r>
            <a:br>
              <a:rPr lang="ru-RU" dirty="0" smtClean="0"/>
            </a:br>
            <a:r>
              <a:rPr lang="ru-RU" dirty="0" smtClean="0"/>
              <a:t>Жил жук мал в лесу в траве.</a:t>
            </a:r>
            <a:br>
              <a:rPr lang="ru-RU" dirty="0" smtClean="0"/>
            </a:br>
            <a:r>
              <a:rPr lang="ru-RU" dirty="0" smtClean="0"/>
              <a:t>Жил жук мал – пил, ел, спал.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6154758"/>
          </a:xfrm>
        </p:spPr>
        <p:txBody>
          <a:bodyPr/>
          <a:lstStyle/>
          <a:p>
            <a:r>
              <a:rPr lang="ru-RU" dirty="0" smtClean="0"/>
              <a:t>Спит.</a:t>
            </a:r>
            <a:br>
              <a:rPr lang="ru-RU" dirty="0" smtClean="0"/>
            </a:br>
            <a:r>
              <a:rPr lang="ru-RU" dirty="0" smtClean="0"/>
              <a:t>Спит в корзинке.</a:t>
            </a:r>
            <a:br>
              <a:rPr lang="ru-RU" dirty="0" smtClean="0"/>
            </a:br>
            <a:r>
              <a:rPr lang="ru-RU" dirty="0" smtClean="0"/>
              <a:t>Спит в корзинке кот.</a:t>
            </a:r>
            <a:br>
              <a:rPr lang="ru-RU" dirty="0" smtClean="0"/>
            </a:br>
            <a:r>
              <a:rPr lang="ru-RU" dirty="0" smtClean="0"/>
              <a:t>Спит в корзинке кот целый день.</a:t>
            </a:r>
            <a:br>
              <a:rPr lang="ru-RU" dirty="0" smtClean="0"/>
            </a:br>
            <a:r>
              <a:rPr lang="ru-RU" dirty="0" smtClean="0"/>
              <a:t>Наш кот – лентяй!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ДОМ  ДОМ-ЗУБ ДОМ-ЗУБ-НОС ДОМ-ЗУБ-НОС-ЛЕС ДОМ-ЗУБ-НОС-ЛЕС-СЫР ДОМ-ЗУБ-НОС-ЛЕС-СЫР-КИТ ДОМ-ЗУБ-НОС-ЛЕС-СЫР-КИТ-ДЫМ ДОМ-ЗУБ-НОС-ЛЕС-СЫР-КИТ-ДЫМ-КОТ ДОМ-ЗУБ-НОС-ЛЕС-СЫР-КИТ-ДЫМ-КОТ-СОН ДОМ-ЗУБ-НОС-ЛЕС-СЫР-КИТ-ДЫМ-КОТ-СОН-ЛАК</vt:lpstr>
      <vt:lpstr>Сын Сын-мал Сын-мал-маг Сын-мал-маг-мак Сын-мал-маг-мак-рак Сын-мал-маг-мак-рак-лук Сын-мал-маг-мак-рак-лук-луч Сын-мал-маг-мак-рак-лук-луч-меч Сын-мал-маг-мак-рак-лук-луч-меч-час Сын-мал-маг-мак-рак-лук-луч-меч-час-газ</vt:lpstr>
      <vt:lpstr>Сели. Сели гуси.  Сели гуси на волну. Сели гуси на волну утром.  Сели гуси на волну утром рано. </vt:lpstr>
      <vt:lpstr>У У осы У осы не усы,  У осы не усы, не усищи,  У осы не усы, не усищи, а усики. У осы не усы, не усищи, а усики малюсенькие. </vt:lpstr>
      <vt:lpstr>Роза. Роза красивая. Роза красивая цветёт. Роза красивая цветёт в саду. Роза красивая цветет в саду тенистом. </vt:lpstr>
      <vt:lpstr>Жил. Жил жук. Жил жук мал. Жил жук мал в лесу. Жил жук мал в лесу в траве. Жил жук мал – пил, ел, спал. </vt:lpstr>
      <vt:lpstr>Спит. Спит в корзинке. Спит в корзинке кот. Спит в корзинке кот целый день. Наш кот – лентяй!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  ДОМ-ЗУБ ДОМ-ЗУБ-НОС ДОМ-ЗУБ-НОС-ЛЕС ДОМ-ЗУБ-НОС-ЛЕС-СЫР ДОМ-ЗУБ-НОС-ЛЕС-СЫР-КИТ ДОМ-ЗУБ-НОС-ЛЕС-СЫР-КИТ-ДЫМ ДОМ-ЗУБ-НОС-ЛЕС-СЫР-КИТ-ДЫМ-КОТ ДОМ-ЗУБ-НОС-ЛЕС-СЫР-КИТ-ДЫМ-КОТ-СОН ДОМ-ЗУБ-НОС-ЛЕС-СЫР-КИТ-ДЫМ-КОТ-СОН-ЛАК</dc:title>
  <cp:lastModifiedBy>User</cp:lastModifiedBy>
  <cp:revision>4</cp:revision>
  <dcterms:modified xsi:type="dcterms:W3CDTF">2013-01-29T15:55:41Z</dcterms:modified>
</cp:coreProperties>
</file>