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9DBD2-E5EC-44A0-8348-9D5FA7747529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B2E5-B781-4CA7-A0B8-6CBB4BEC8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BB2E5-B781-4CA7-A0B8-6CBB4BEC8A7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4043362" cy="1928826"/>
          </a:xfrm>
        </p:spPr>
        <p:txBody>
          <a:bodyPr>
            <a:noAutofit/>
          </a:bodyPr>
          <a:lstStyle/>
          <a:p>
            <a:r>
              <a:rPr lang="ru-RU" sz="4800" dirty="0" smtClean="0"/>
              <a:t>«Зима»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7145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Логопедическое занятие  в группе для детей с ОНР</a:t>
            </a:r>
          </a:p>
          <a:p>
            <a:pPr algn="ctr">
              <a:buNone/>
            </a:pPr>
            <a:r>
              <a:rPr lang="ru-RU" dirty="0" smtClean="0"/>
              <a:t>учителя-логопеда </a:t>
            </a:r>
            <a:r>
              <a:rPr lang="ru-RU" dirty="0" err="1" smtClean="0"/>
              <a:t>Гоптарь</a:t>
            </a:r>
            <a:r>
              <a:rPr lang="ru-RU" dirty="0" smtClean="0"/>
              <a:t> Н.Е.</a:t>
            </a:r>
            <a:endParaRPr lang="ru-RU" dirty="0"/>
          </a:p>
        </p:txBody>
      </p:sp>
      <p:pic>
        <p:nvPicPr>
          <p:cNvPr id="4" name="Picture 2" descr="C:\Users\Наталия\Downloads\времена года\Маленький гений. Времена года. Демонстрационныый материал\p0003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826" y="0"/>
            <a:ext cx="470617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ия\Desktop\работа\картинки по временам года\Светлана Вохринцева Зима\img1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85926"/>
            <a:ext cx="914400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6710" y="0"/>
            <a:ext cx="1071570" cy="14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2000240"/>
            <a:ext cx="1714512" cy="165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0892" y="5357802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3108" y="500042"/>
            <a:ext cx="1119161" cy="13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72264" y="2928934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86512" y="0"/>
            <a:ext cx="14763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4286232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42844" y="0"/>
            <a:ext cx="121444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571868" y="2500306"/>
            <a:ext cx="2867028" cy="4097980"/>
          </a:xfrm>
          <a:prstGeom prst="rect">
            <a:avLst/>
          </a:prstGeom>
          <a:noFill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5340000">
            <a:off x="5043545" y="-9686"/>
            <a:ext cx="957215" cy="122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flipH="1">
            <a:off x="3571868" y="285728"/>
            <a:ext cx="1150596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643042" y="3571876"/>
            <a:ext cx="1852573" cy="13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 descr="C:\Users\Наталия\Desktop\работа\картинки по временам года\Светлана Вохринцева Зима\img133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357421" y="5715016"/>
            <a:ext cx="1047765" cy="1142984"/>
          </a:xfrm>
          <a:prstGeom prst="rect">
            <a:avLst/>
          </a:prstGeom>
          <a:noFill/>
        </p:spPr>
      </p:pic>
      <p:pic>
        <p:nvPicPr>
          <p:cNvPr id="9231" name="Picture 15" descr="C:\Users\Наталия\Desktop\работа\картинки по временам года\Светлана Вохринцева Зима\img133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500298" y="2285992"/>
            <a:ext cx="673558" cy="785818"/>
          </a:xfrm>
          <a:prstGeom prst="rect">
            <a:avLst/>
          </a:prstGeom>
          <a:noFill/>
        </p:spPr>
      </p:pic>
      <p:pic>
        <p:nvPicPr>
          <p:cNvPr id="16" name="Picture 2" descr="C:\Users\Наталия\Desktop\работа\картинки по временам года\Светлана Вохринцева Зима\img133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215306" y="1714488"/>
            <a:ext cx="92869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68" y="2500306"/>
            <a:ext cx="2867028" cy="409798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000240"/>
            <a:ext cx="1714512" cy="165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3571868" y="285728"/>
            <a:ext cx="1150596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0"/>
            <a:ext cx="14763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C:\Users\Наталия\Desktop\работа\картинки по временам года\Светлана Вохринцева Зима\img13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15206" y="5286388"/>
            <a:ext cx="1047765" cy="1142984"/>
          </a:xfrm>
          <a:prstGeom prst="rect">
            <a:avLst/>
          </a:prstGeom>
          <a:noFill/>
        </p:spPr>
      </p:pic>
      <p:pic>
        <p:nvPicPr>
          <p:cNvPr id="7" name="Picture 15" descr="C:\Users\Наталия\Desktop\работа\картинки по временам года\Светлана Вохринцева Зима\img13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857356" y="4572008"/>
            <a:ext cx="673558" cy="785818"/>
          </a:xfrm>
          <a:prstGeom prst="rect">
            <a:avLst/>
          </a:prstGeom>
          <a:noFill/>
        </p:spPr>
      </p:pic>
      <p:pic>
        <p:nvPicPr>
          <p:cNvPr id="10242" name="Picture 2" descr="C:\Users\Наталия\Desktop\работа\картинки по временам года\Светлана Вохринцева Зима\img13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286644" y="2571744"/>
            <a:ext cx="928694" cy="1571636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>
            <a:off x="6357950" y="307181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29388" y="5072074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5250661" y="1393017"/>
            <a:ext cx="150019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2"/>
          </p:cNvCxnSpPr>
          <p:nvPr/>
        </p:nvCxnSpPr>
        <p:spPr>
          <a:xfrm rot="16200000" flipV="1">
            <a:off x="3680910" y="1823530"/>
            <a:ext cx="1143033" cy="21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000232" y="3357562"/>
            <a:ext cx="157163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2571736" y="5143512"/>
            <a:ext cx="100013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ия\Desktop\работа\картинки по временам года\Светлана Вохринцева Зима\img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времена года\Маленький гений. Времена года. Демонстрационныый материал\p0003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00726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ия\Desktop\работа\картинки по временам года\Светлана Вохринцева Зима\img1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00108"/>
            <a:ext cx="9144000" cy="428628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«Что случилось? Почему? Это я сейчас пойму!»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ия\Desktop\работа\картинки по временам года\Светлана Вохринцева Зима\img1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714356"/>
            <a:ext cx="4978560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«Что изменилось?»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71670" y="714356"/>
            <a:ext cx="5000660" cy="614364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ия\Desktop\работа\картинки по временам года\Светлана Вохринцева Зима\img1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43182"/>
            <a:ext cx="9144000" cy="273653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«Четвертый лишний»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ия\Desktop\работа\картинки по временам года\Светлана Вохринцева Зима\img1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14488"/>
            <a:ext cx="914400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я\Desktop\работа\картинки по временам года\Светлана Вохринцева Зима\img1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00174"/>
            <a:ext cx="91440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</Words>
  <PresentationFormat>Экран (4:3)</PresentationFormat>
  <Paragraphs>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«Зима»</vt:lpstr>
      <vt:lpstr>Слайд 2</vt:lpstr>
      <vt:lpstr>Слайд 3</vt:lpstr>
      <vt:lpstr>«Что случилось? Почему? Это я сейчас пойму!»</vt:lpstr>
      <vt:lpstr>Слайд 5</vt:lpstr>
      <vt:lpstr>«Что изменилось?»</vt:lpstr>
      <vt:lpstr>«Четвертый лишний»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«Зима»</dc:title>
  <dc:creator>Наталия</dc:creator>
  <cp:lastModifiedBy>Наталия</cp:lastModifiedBy>
  <cp:revision>9</cp:revision>
  <dcterms:created xsi:type="dcterms:W3CDTF">2011-06-20T08:41:05Z</dcterms:created>
  <dcterms:modified xsi:type="dcterms:W3CDTF">2013-11-20T10:15:29Z</dcterms:modified>
</cp:coreProperties>
</file>