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84225"/>
            <a:ext cx="2906713" cy="4159250"/>
          </a:xfrm>
          <a:prstGeom prst="rect">
            <a:avLst/>
          </a:prstGeom>
          <a:ln w="603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84925-004-7F86A7F3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946650" y="1844675"/>
            <a:ext cx="2952750" cy="401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ndex.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28663"/>
            <a:ext cx="5688012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765175"/>
          <a:ext cx="7272855" cy="525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</a:tblGrid>
              <a:tr h="657014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57014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765175"/>
          <a:ext cx="7272855" cy="525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</a:tblGrid>
              <a:tr h="657014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657014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765175"/>
          <a:ext cx="7272855" cy="525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</a:tblGrid>
              <a:tr h="657014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sz="1200" dirty="0"/>
                    </a:p>
                  </a:txBody>
                  <a:tcPr/>
                </a:tc>
              </a:tr>
              <a:tr h="657014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ь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765175"/>
          <a:ext cx="7272855" cy="525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</a:tblGrid>
              <a:tr h="657014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sz="1200" dirty="0"/>
                    </a:p>
                  </a:txBody>
                  <a:tcPr/>
                </a:tc>
              </a:tr>
              <a:tr h="657014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  <a:p>
                      <a:pPr algn="ctr"/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ь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13" y="6308725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765175"/>
          <a:ext cx="7272855" cy="525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</a:tblGrid>
              <a:tr h="657014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sz="1200" dirty="0"/>
                    </a:p>
                  </a:txBody>
                  <a:tcPr/>
                </a:tc>
              </a:tr>
              <a:tr h="657014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ь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71550" y="765175"/>
          <a:ext cx="7272855" cy="525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  <a:gridCol w="808095"/>
              </a:tblGrid>
              <a:tr h="657014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sz="1200" dirty="0"/>
                    </a:p>
                  </a:txBody>
                  <a:tcPr/>
                </a:tc>
              </a:tr>
              <a:tr h="657014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</a:t>
                      </a:r>
                      <a:endParaRPr lang="ru-RU" sz="1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</a:p>
                    <a:p>
                      <a:pPr algn="ctr"/>
                      <a:r>
                        <a:rPr lang="ru-RU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Ф</a:t>
                      </a:r>
                      <a:endParaRPr lang="ru-RU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а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е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ь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ВПЕРЕД!!!!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стя\Desktop\4e589eef58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563888" cy="2672917"/>
          </a:xfrm>
          <a:prstGeom prst="rect">
            <a:avLst/>
          </a:prstGeom>
          <a:noFill/>
        </p:spPr>
      </p:pic>
      <p:pic>
        <p:nvPicPr>
          <p:cNvPr id="7171" name="Picture 3" descr="C:\Users\Настя\Desktop\lhvl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52936"/>
            <a:ext cx="5951357" cy="375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USER\Desktop\Down-House.ru_1279556759_63134e2e5e9d36eb6c591a9ec583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692150"/>
            <a:ext cx="3600450" cy="53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esktop\52086577_1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1009650" cy="222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esktop\52086577_1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1009650" cy="222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Мастер презентаций </a:t>
            </a:r>
            <a:r>
              <a:rPr lang="en-US"/>
              <a:t>http:/www.deti-66.ru/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Зимние и летние виды спорта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584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Дидактическая игра</a:t>
            </a:r>
          </a:p>
        </p:txBody>
      </p:sp>
      <p:pic>
        <p:nvPicPr>
          <p:cNvPr id="3584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3716338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075" y="4611688"/>
            <a:ext cx="1944688" cy="14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9438" y="4756150"/>
            <a:ext cx="1784350" cy="133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1850" y="722313"/>
            <a:ext cx="2168525" cy="16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838" y="3860800"/>
            <a:ext cx="1797050" cy="13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3275" y="2763838"/>
            <a:ext cx="2130425" cy="159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5113" y="2959100"/>
            <a:ext cx="1873250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4625" y="1628775"/>
            <a:ext cx="1631950" cy="15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2288" y="836613"/>
            <a:ext cx="135890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63600" y="6308725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720080" cy="74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70"/>
          <a:stretch/>
        </p:blipFill>
        <p:spPr>
          <a:xfrm>
            <a:off x="6464933" y="836712"/>
            <a:ext cx="948171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5388" y="5192713"/>
            <a:ext cx="135572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5388" y="2968625"/>
            <a:ext cx="135572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5388" y="4051300"/>
            <a:ext cx="1355725" cy="10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3800" y="1838325"/>
            <a:ext cx="1330325" cy="99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4938" y="2968625"/>
            <a:ext cx="1296987" cy="97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9538" y="4051300"/>
            <a:ext cx="1296987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1450" y="5113338"/>
            <a:ext cx="985838" cy="95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4938" y="1600200"/>
            <a:ext cx="863600" cy="123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06463" y="6308725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ndex.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28663"/>
            <a:ext cx="5688012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00113" y="6381750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Зимние и летние виды спорта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584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Дидактическая игра</a:t>
            </a:r>
          </a:p>
        </p:txBody>
      </p:sp>
      <p:pic>
        <p:nvPicPr>
          <p:cNvPr id="3584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3716338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075" y="4611688"/>
            <a:ext cx="1944688" cy="14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9438" y="4756150"/>
            <a:ext cx="1784350" cy="133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1850" y="722313"/>
            <a:ext cx="2168525" cy="16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838" y="3860800"/>
            <a:ext cx="1797050" cy="13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3275" y="2763838"/>
            <a:ext cx="2130425" cy="159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5113" y="2959100"/>
            <a:ext cx="1873250" cy="140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4625" y="1628775"/>
            <a:ext cx="1631950" cy="15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2288" y="836613"/>
            <a:ext cx="135890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63600" y="6308725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720080" cy="74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70"/>
          <a:stretch/>
        </p:blipFill>
        <p:spPr>
          <a:xfrm>
            <a:off x="6464933" y="836712"/>
            <a:ext cx="948171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5388" y="5192713"/>
            <a:ext cx="135572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5388" y="2968625"/>
            <a:ext cx="1355725" cy="1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5388" y="4051300"/>
            <a:ext cx="1355725" cy="10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3800" y="1838325"/>
            <a:ext cx="1330325" cy="99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4938" y="2968625"/>
            <a:ext cx="1296987" cy="97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9538" y="4051300"/>
            <a:ext cx="1296987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1450" y="5113338"/>
            <a:ext cx="985838" cy="95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4938" y="1600200"/>
            <a:ext cx="863600" cy="123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06463" y="6308725"/>
            <a:ext cx="55403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Мастер презентаций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http:/www.deti-66.ru/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Экран (4:3)</PresentationFormat>
  <Paragraphs>180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Зимние и летние виды спорта</vt:lpstr>
      <vt:lpstr>Слайд 4</vt:lpstr>
      <vt:lpstr>Слайд 5</vt:lpstr>
      <vt:lpstr>Слайд 6</vt:lpstr>
      <vt:lpstr>Зимние и летние виды спорта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ВПЕРЕД!!!!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</cp:revision>
  <dcterms:created xsi:type="dcterms:W3CDTF">2014-02-20T03:51:50Z</dcterms:created>
  <dcterms:modified xsi:type="dcterms:W3CDTF">2014-02-20T03:52:05Z</dcterms:modified>
</cp:coreProperties>
</file>