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Олимпийский Девиз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БЫСТРЕЕ, </a:t>
            </a:r>
          </a:p>
          <a:p>
            <a:pPr marL="0" indent="0" algn="ctr"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ВЫШЕ, </a:t>
            </a:r>
          </a:p>
          <a:p>
            <a:pPr marL="0" indent="0" algn="r"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СИЛЬНЕЕ!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www.irk.fm/news/russia/2450/a12c4b547213be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615436" cy="57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www.irk.fm/news/russia/2450/4406fd156cf186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082980" cy="472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www.irk.fm/news/russia/2450/0f9cd6c3dd6e80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252412"/>
            <a:ext cx="952500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Настя\Desktop\0eeae015aa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407058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USER\Desktop\ganador1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256584" cy="5256584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0728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73" y="5085184"/>
            <a:ext cx="1077839" cy="717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Мастер презентаций </a:t>
            </a:r>
            <a:r>
              <a:rPr lang="en-US" dirty="0">
                <a:latin typeface="+mn-lt"/>
              </a:rPr>
              <a:t>http:/www.deti-66.ru/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Олимпийская клятва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судей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6375" y="2205038"/>
            <a:ext cx="6196013" cy="3603625"/>
          </a:xfrm>
        </p:spPr>
        <p:txBody>
          <a:bodyPr rtlCol="0" anchor="ctr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«От имени всех судей и официальных лиц я обещаю, что мы будем выполнять наши обязанности на этих Олимпийских играх с полной беспристрастностью, уважая и соблюдая правила, по которым они проводятся, в истинно спортивном духе.»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Мастер презентаций </a:t>
            </a:r>
            <a:r>
              <a:rPr lang="en-US" dirty="0">
                <a:latin typeface="+mn-lt"/>
              </a:rPr>
              <a:t>http:/www.deti-66.ru/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Олимпийская клятва спортсменов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 anchor="ctr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«От имени всех спортсменов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во имя чести своих команд».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Мастер презентаций </a:t>
            </a:r>
            <a:r>
              <a:rPr lang="en-US" dirty="0">
                <a:latin typeface="+mn-lt"/>
              </a:rPr>
              <a:t>http:/www.deti-66.ru/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Олимпийская клятва тренеров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 имени всех тренеров и остальных людей из окружения спортсменов я обещаю, что мы будем вести себя так, чтобы поддержать спортивных дух и честную игру, в соответствии с основными принципами олимпийского движения</a:t>
            </a:r>
            <a:r>
              <a:rPr lang="ru-RU" dirty="0" smtClean="0"/>
              <a:t>".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Спорт и спортсмены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253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pPr eaLnBrk="1" hangingPunct="1"/>
            <a:r>
              <a:rPr lang="ru-RU" smtClean="0">
                <a:latin typeface="Comic Sans MS" pitchFamily="66" charset="0"/>
              </a:rPr>
              <a:t>Дидактическая игра</a:t>
            </a:r>
          </a:p>
        </p:txBody>
      </p:sp>
      <p:pic>
        <p:nvPicPr>
          <p:cNvPr id="22532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860800"/>
            <a:ext cx="185261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Мастер презентаций </a:t>
            </a:r>
            <a:r>
              <a:rPr lang="en-US" dirty="0">
                <a:latin typeface="+mn-lt"/>
              </a:rPr>
              <a:t>http:/www.deti-66.ru/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Фигурное катание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3590922" cy="33123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636838"/>
            <a:ext cx="3495675" cy="23622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Мастер презентаций </a:t>
            </a:r>
            <a:r>
              <a:rPr lang="en-US" dirty="0">
                <a:latin typeface="+mn-lt"/>
              </a:rPr>
              <a:t>http:/www.deti-66.ru/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Лыжи</a:t>
            </a:r>
            <a:endParaRPr lang="ru-RU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2567940" cy="34301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924300" y="3213100"/>
            <a:ext cx="4195763" cy="234632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4294967295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Мастер презентаций </a:t>
            </a:r>
            <a:r>
              <a:rPr lang="en-US" dirty="0">
                <a:latin typeface="+mn-lt"/>
              </a:rPr>
              <a:t>http:/www.deti-66.ru/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Хоккей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3247129" cy="25162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292725" y="2349500"/>
            <a:ext cx="2419350" cy="313213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4294967295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Мастер презентаций </a:t>
            </a:r>
            <a:r>
              <a:rPr lang="en-US" dirty="0">
                <a:latin typeface="+mn-lt"/>
              </a:rPr>
              <a:t>http:/www.deti-66.ru/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Санный спорт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3303096" cy="238307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427538" y="2708275"/>
            <a:ext cx="3773487" cy="252095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latin typeface="+mn-lt"/>
              </a:rPr>
              <a:t>Мастер презентаций </a:t>
            </a:r>
            <a:r>
              <a:rPr lang="en-US" dirty="0">
                <a:latin typeface="+mn-lt"/>
              </a:rPr>
              <a:t>http:/www.deti-66.ru/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Олимпийский Девиз</vt:lpstr>
      <vt:lpstr>Олимпийская клятва судей</vt:lpstr>
      <vt:lpstr>Олимпийская клятва спортсменов</vt:lpstr>
      <vt:lpstr>Олимпийская клятва тренеров</vt:lpstr>
      <vt:lpstr>Спорт и спортсмены</vt:lpstr>
      <vt:lpstr>Фигурное катание</vt:lpstr>
      <vt:lpstr>Лыжи</vt:lpstr>
      <vt:lpstr>Хоккей</vt:lpstr>
      <vt:lpstr>Санный спорт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Олимпийский Девиз</dc:title>
  <dc:creator>Настя</dc:creator>
  <cp:lastModifiedBy>Настя</cp:lastModifiedBy>
  <cp:revision>1</cp:revision>
  <dcterms:created xsi:type="dcterms:W3CDTF">2014-02-20T03:50:45Z</dcterms:created>
  <dcterms:modified xsi:type="dcterms:W3CDTF">2014-02-20T03:51:07Z</dcterms:modified>
</cp:coreProperties>
</file>