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f42b3428c351f1d2627c99a071cc4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167225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стя\Desktop\37235_origin-pic510-510x340-52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8568952" cy="5712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>
          <a:xfrm>
            <a:off x="787400" y="908050"/>
            <a:ext cx="2447925" cy="2376488"/>
          </a:xfrm>
          <a:prstGeom prst="donut">
            <a:avLst>
              <a:gd name="adj" fmla="val 1312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Европа</a:t>
            </a:r>
          </a:p>
        </p:txBody>
      </p:sp>
      <p:sp>
        <p:nvSpPr>
          <p:cNvPr id="13" name="Кольцо 12"/>
          <p:cNvSpPr/>
          <p:nvPr/>
        </p:nvSpPr>
        <p:spPr>
          <a:xfrm>
            <a:off x="3348038" y="908050"/>
            <a:ext cx="2447925" cy="2376488"/>
          </a:xfrm>
          <a:prstGeom prst="donut">
            <a:avLst>
              <a:gd name="adj" fmla="val 13123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Африка</a:t>
            </a:r>
          </a:p>
        </p:txBody>
      </p:sp>
      <p:sp>
        <p:nvSpPr>
          <p:cNvPr id="14" name="Кольцо 13"/>
          <p:cNvSpPr/>
          <p:nvPr/>
        </p:nvSpPr>
        <p:spPr>
          <a:xfrm>
            <a:off x="5867400" y="908050"/>
            <a:ext cx="2447925" cy="2376488"/>
          </a:xfrm>
          <a:prstGeom prst="donut">
            <a:avLst>
              <a:gd name="adj" fmla="val 131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Америка</a:t>
            </a:r>
          </a:p>
        </p:txBody>
      </p:sp>
      <p:sp>
        <p:nvSpPr>
          <p:cNvPr id="15" name="Кольцо 14"/>
          <p:cNvSpPr/>
          <p:nvPr/>
        </p:nvSpPr>
        <p:spPr>
          <a:xfrm>
            <a:off x="2063750" y="3368675"/>
            <a:ext cx="2447925" cy="2376488"/>
          </a:xfrm>
          <a:prstGeom prst="donut">
            <a:avLst>
              <a:gd name="adj" fmla="val 1312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Азия</a:t>
            </a:r>
          </a:p>
        </p:txBody>
      </p:sp>
      <p:sp>
        <p:nvSpPr>
          <p:cNvPr id="16" name="Кольцо 15"/>
          <p:cNvSpPr/>
          <p:nvPr/>
        </p:nvSpPr>
        <p:spPr>
          <a:xfrm>
            <a:off x="4643438" y="3368675"/>
            <a:ext cx="2447925" cy="2376488"/>
          </a:xfrm>
          <a:prstGeom prst="donut">
            <a:avLst>
              <a:gd name="adj" fmla="val 1312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Австралия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00113" y="5805488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800px-olympic_flag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89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_5442800_886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714349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стя\Desktop\4e589eef58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Эмблема Олимпиады в Сочи 20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Эмблема Паралимпийских игр в Сочи 20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E:\ДОКУМЕНТЫ\для садика\ЗАНЯТИЯ\игры сочи\14436_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6672"/>
            <a:ext cx="1951038" cy="1951038"/>
          </a:xfrm>
          <a:prstGeom prst="rect">
            <a:avLst/>
          </a:prstGeom>
          <a:noFill/>
        </p:spPr>
      </p:pic>
      <p:pic>
        <p:nvPicPr>
          <p:cNvPr id="5123" name="Picture 3" descr="E:\ДОКУМЕНТЫ\для садика\ЗАНЯТИЯ\игры сочи\14439_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506413"/>
            <a:ext cx="1951037" cy="1951037"/>
          </a:xfrm>
          <a:prstGeom prst="rect">
            <a:avLst/>
          </a:prstGeom>
          <a:noFill/>
        </p:spPr>
      </p:pic>
      <p:pic>
        <p:nvPicPr>
          <p:cNvPr id="5124" name="Picture 4" descr="E:\ДОКУМЕНТЫ\для садика\ЗАНЯТИЯ\игры сочи\sochi_2014_creativing.net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6632"/>
            <a:ext cx="2311078" cy="2311077"/>
          </a:xfrm>
          <a:prstGeom prst="rect">
            <a:avLst/>
          </a:prstGeom>
          <a:noFill/>
        </p:spPr>
      </p:pic>
      <p:pic>
        <p:nvPicPr>
          <p:cNvPr id="5125" name="Picture 5" descr="E:\ДОКУМЕНТЫ\для садика\ЗАНЯТИЯ\игры сочи\14435_p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58022"/>
            <a:ext cx="2266355" cy="2266354"/>
          </a:xfrm>
          <a:prstGeom prst="rect">
            <a:avLst/>
          </a:prstGeom>
          <a:noFill/>
        </p:spPr>
      </p:pic>
      <p:pic>
        <p:nvPicPr>
          <p:cNvPr id="5126" name="Picture 6" descr="E:\ДОКУМЕНТЫ\для садика\ЗАНЯТИЯ\игры сочи\14437_pi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875" y="2719388"/>
            <a:ext cx="1951038" cy="1951037"/>
          </a:xfrm>
          <a:prstGeom prst="rect">
            <a:avLst/>
          </a:prstGeom>
          <a:noFill/>
        </p:spPr>
      </p:pic>
      <p:pic>
        <p:nvPicPr>
          <p:cNvPr id="5127" name="Picture 7" descr="E:\ДОКУМЕНТЫ\для садика\ЗАНЯТИЯ\игры сочи\14429_pi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2113" y="2390775"/>
            <a:ext cx="1951037" cy="1951038"/>
          </a:xfrm>
          <a:prstGeom prst="rect">
            <a:avLst/>
          </a:prstGeom>
          <a:noFill/>
        </p:spPr>
      </p:pic>
      <p:pic>
        <p:nvPicPr>
          <p:cNvPr id="5128" name="Picture 8" descr="E:\ДОКУМЕНТЫ\для садика\ЗАНЯТИЯ\игры сочи\sochi_2014_creativing.net_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9125" y="4567238"/>
            <a:ext cx="1951038" cy="1951037"/>
          </a:xfrm>
          <a:prstGeom prst="rect">
            <a:avLst/>
          </a:prstGeom>
          <a:noFill/>
        </p:spPr>
      </p:pic>
      <p:pic>
        <p:nvPicPr>
          <p:cNvPr id="5129" name="Picture 9" descr="E:\ДОКУМЕНТЫ\для садика\ЗАНЯТИЯ\игры сочи\sochi_2014_creativing.net_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581128"/>
            <a:ext cx="1951038" cy="1951037"/>
          </a:xfrm>
          <a:prstGeom prst="rect">
            <a:avLst/>
          </a:prstGeom>
          <a:noFill/>
        </p:spPr>
      </p:pic>
      <p:pic>
        <p:nvPicPr>
          <p:cNvPr id="5130" name="Picture 10" descr="E:\ДОКУМЕНТЫ\для садика\ЗАНЯТИЯ\игры сочи\sochi_2014_creativing.net_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437112"/>
            <a:ext cx="1951038" cy="1951038"/>
          </a:xfrm>
          <a:prstGeom prst="rect">
            <a:avLst/>
          </a:prstGeom>
          <a:noFill/>
        </p:spPr>
      </p:pic>
      <p:pic>
        <p:nvPicPr>
          <p:cNvPr id="5131" name="Picture 11" descr="E:\ДОКУМЕНТЫ\для садика\ЗАНЯТИЯ\игры сочи\sochi_2014_creativing.net_00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671118" cy="2671117"/>
          </a:xfrm>
          <a:prstGeom prst="rect">
            <a:avLst/>
          </a:prstGeom>
          <a:noFill/>
        </p:spPr>
      </p:pic>
      <p:pic>
        <p:nvPicPr>
          <p:cNvPr id="5132" name="Picture 12" descr="E:\ДОКУМЕНТЫ\для садика\ЗАНЯТИЯ\игры сочи\sochi_2014_creativing.net_001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2564904"/>
            <a:ext cx="2167062" cy="2167061"/>
          </a:xfrm>
          <a:prstGeom prst="rect">
            <a:avLst/>
          </a:prstGeom>
          <a:noFill/>
        </p:spPr>
      </p:pic>
      <p:pic>
        <p:nvPicPr>
          <p:cNvPr id="5133" name="Picture 13" descr="E:\ДОКУМЕНТЫ\для садика\ЗАНЯТИЯ\игры сочи\14422_pi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4581128"/>
            <a:ext cx="1951037" cy="1951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стя\Desktop\pristatytas-socio-olimpiniu-zaidyniu-deglas-60429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62976" cy="587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</cp:revision>
  <dcterms:created xsi:type="dcterms:W3CDTF">2014-02-20T03:40:05Z</dcterms:created>
  <dcterms:modified xsi:type="dcterms:W3CDTF">2014-02-20T03:53:22Z</dcterms:modified>
</cp:coreProperties>
</file>