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1" r:id="rId4"/>
    <p:sldId id="264" r:id="rId5"/>
    <p:sldId id="265" r:id="rId6"/>
    <p:sldId id="263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9E"/>
    <a:srgbClr val="CC9900"/>
    <a:srgbClr val="990033"/>
    <a:srgbClr val="0000CC"/>
    <a:srgbClr val="990000"/>
    <a:srgbClr val="6699FF"/>
    <a:srgbClr val="CC0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A9D950-F9B2-41B6-9D22-4E8FE3D28896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2C70ED-B45D-4CD0-81DB-B2A58F114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F843D-3F82-49CA-8E91-6DCA272D8E33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12B1-D60D-489C-9CF2-12A2F9B742BD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AB8F-C8A6-4183-803A-2E1F814BD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E307-D117-427B-B26B-306748F20B2D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4BA6-9F4C-45AB-8155-1C2D09855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B204-FE03-49B7-B8E9-C9641EB2A905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B16-9D87-4916-83E1-74AACBFCA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D4B2-E3A9-4D36-A2A2-BA406AB2429B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148-5090-48A4-8D6B-BDF6C94F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CCEB-94C9-4196-8101-E494648F8E87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B7E4-452E-48F4-B2BD-34E8CE36B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4D4E-F0D7-4C3A-B668-39442385251E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1348-E3DB-4E80-AC0C-2496BCB1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71A4-D93A-4844-BBBA-F8DBE1561286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EED5-BB0E-4B38-8985-85E9E1B5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A91E-E310-4078-A352-31FA98789C90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C43F-9A43-4AE5-B42C-BE984CF7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96CC-F64F-4F56-A481-1B17A8B8BD55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9B34-13AE-4FB0-BED0-6F8DBB68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415A-8972-421F-918F-7178956CEA10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41E5-C60D-4B5B-8ED6-EE3A9F7E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5220-4D1D-4E1A-833B-409F91D7711B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11C8-22B6-4673-9541-2526C2CF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D0B87E-6450-4779-B7B7-8B35A2B3122F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607E5-5E86-48BD-BF4C-DE14B6B89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14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slide" Target="slide16.xml"/><Relationship Id="rId10" Type="http://schemas.openxmlformats.org/officeDocument/2006/relationships/slide" Target="slide22.xml"/><Relationship Id="rId19" Type="http://schemas.openxmlformats.org/officeDocument/2006/relationships/slide" Target="slide20.xml"/><Relationship Id="rId4" Type="http://schemas.openxmlformats.org/officeDocument/2006/relationships/image" Target="../media/image6.jpeg"/><Relationship Id="rId9" Type="http://schemas.openxmlformats.org/officeDocument/2006/relationships/image" Target="../media/image7.jpe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2357438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990000"/>
                </a:solidFill>
                <a:latin typeface="Arno Pro" pitchFamily="18" charset="0"/>
              </a:rPr>
              <a:t>Дети – герои Великой Отечественной войны</a:t>
            </a:r>
          </a:p>
        </p:txBody>
      </p:sp>
      <p:pic>
        <p:nvPicPr>
          <p:cNvPr id="2051" name="Рисунок 3" descr="0_d1d2_4d2ea3f3_XL.jpg"/>
          <p:cNvPicPr>
            <a:picLocks noChangeAspect="1"/>
          </p:cNvPicPr>
          <p:nvPr/>
        </p:nvPicPr>
        <p:blipFill>
          <a:blip r:embed="rId2"/>
          <a:srcRect l="4169" r="5061"/>
          <a:stretch>
            <a:fillRect/>
          </a:stretch>
        </p:blipFill>
        <p:spPr bwMode="auto">
          <a:xfrm>
            <a:off x="5643570" y="4286256"/>
            <a:ext cx="28971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11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3714750" cy="2452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Рисунок 5" descr="12230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rcRect/>
          <a:stretch>
            <a:fillRect/>
          </a:stretch>
        </p:blipFill>
        <p:spPr bwMode="auto">
          <a:xfrm>
            <a:off x="5572125" y="138113"/>
            <a:ext cx="2928938" cy="21050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1142976" y="285728"/>
            <a:ext cx="1928826" cy="1928826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chemeClr val="tx2">
                <a:lumMod val="75000"/>
                <a:alpha val="62000"/>
              </a:schemeClr>
            </a:gs>
            <a:gs pos="100000">
              <a:schemeClr val="accent1">
                <a:lumMod val="50000"/>
                <a:alpha val="6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1" descr="Tanya.jpg"/>
          <p:cNvPicPr>
            <a:picLocks noChangeAspect="1"/>
          </p:cNvPicPr>
          <p:nvPr/>
        </p:nvPicPr>
        <p:blipFill>
          <a:blip r:embed="rId2"/>
          <a:srcRect b="22235"/>
          <a:stretch>
            <a:fillRect/>
          </a:stretch>
        </p:blipFill>
        <p:spPr bwMode="auto">
          <a:xfrm>
            <a:off x="4000496" y="4643446"/>
            <a:ext cx="1571639" cy="18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2" descr="002.jpg"/>
          <p:cNvPicPr>
            <a:picLocks noChangeAspect="1"/>
          </p:cNvPicPr>
          <p:nvPr/>
        </p:nvPicPr>
        <p:blipFill>
          <a:blip r:embed="rId3">
            <a:lum contrast="10000"/>
          </a:blip>
          <a:srcRect t="12666" b="10416"/>
          <a:stretch>
            <a:fillRect/>
          </a:stretch>
        </p:blipFill>
        <p:spPr bwMode="auto">
          <a:xfrm>
            <a:off x="428596" y="142852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3" descr="009.jpg"/>
          <p:cNvPicPr>
            <a:picLocks noChangeAspect="1"/>
          </p:cNvPicPr>
          <p:nvPr/>
        </p:nvPicPr>
        <p:blipFill>
          <a:blip r:embed="rId4">
            <a:lum contrast="10000"/>
          </a:blip>
          <a:srcRect t="8682" r="870" b="13541"/>
          <a:stretch>
            <a:fillRect/>
          </a:stretch>
        </p:blipFill>
        <p:spPr bwMode="auto">
          <a:xfrm>
            <a:off x="2643174" y="142852"/>
            <a:ext cx="19716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4" descr="003.jpg"/>
          <p:cNvPicPr>
            <a:picLocks noChangeAspect="1"/>
          </p:cNvPicPr>
          <p:nvPr/>
        </p:nvPicPr>
        <p:blipFill>
          <a:blip r:embed="rId5"/>
          <a:srcRect t="10565" r="1041" b="13541"/>
          <a:stretch>
            <a:fillRect/>
          </a:stretch>
        </p:blipFill>
        <p:spPr bwMode="auto">
          <a:xfrm>
            <a:off x="4786314" y="142852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5" descr="012.jpg"/>
          <p:cNvPicPr>
            <a:picLocks noChangeAspect="1"/>
          </p:cNvPicPr>
          <p:nvPr/>
        </p:nvPicPr>
        <p:blipFill>
          <a:blip r:embed="rId6">
            <a:lum contrast="10000"/>
          </a:blip>
          <a:srcRect t="10461" b="12500"/>
          <a:stretch>
            <a:fillRect/>
          </a:stretch>
        </p:blipFill>
        <p:spPr bwMode="auto">
          <a:xfrm>
            <a:off x="428596" y="2357430"/>
            <a:ext cx="2000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6" descr="volodja.jpg"/>
          <p:cNvPicPr>
            <a:picLocks noChangeAspect="1"/>
          </p:cNvPicPr>
          <p:nvPr/>
        </p:nvPicPr>
        <p:blipFill>
          <a:blip r:embed="rId7">
            <a:lum contrast="10000"/>
          </a:blip>
          <a:srcRect l="4671" t="10474" r="1923" b="16814"/>
          <a:stretch>
            <a:fillRect/>
          </a:stretch>
        </p:blipFill>
        <p:spPr bwMode="auto">
          <a:xfrm>
            <a:off x="2643174" y="2357430"/>
            <a:ext cx="20050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7" descr="011.jpg"/>
          <p:cNvPicPr>
            <a:picLocks noChangeAspect="1"/>
          </p:cNvPicPr>
          <p:nvPr/>
        </p:nvPicPr>
        <p:blipFill>
          <a:blip r:embed="rId8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4857752" y="2357430"/>
            <a:ext cx="20050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19" descr="010.jpg"/>
          <p:cNvPicPr>
            <a:picLocks noChangeAspect="1"/>
          </p:cNvPicPr>
          <p:nvPr/>
        </p:nvPicPr>
        <p:blipFill>
          <a:blip r:embed="rId9">
            <a:lum contrast="10000"/>
          </a:blip>
          <a:srcRect t="9396" b="13541"/>
          <a:stretch>
            <a:fillRect/>
          </a:stretch>
        </p:blipFill>
        <p:spPr bwMode="auto">
          <a:xfrm>
            <a:off x="1428728" y="4643446"/>
            <a:ext cx="178593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3786182" y="64881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20" y="2000240"/>
            <a:ext cx="664373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Голиков     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34" y="4286256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Портнова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Володя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Казначеев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Казей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290" y="635795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Валя Котик</a:t>
            </a:r>
          </a:p>
        </p:txBody>
      </p:sp>
      <p:sp>
        <p:nvSpPr>
          <p:cNvPr id="27" name="5-конечная звезда 26">
            <a:hlinkClick r:id="rId10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7000892" y="214290"/>
            <a:ext cx="929646" cy="1179434"/>
            <a:chOff x="7000892" y="214290"/>
            <a:chExt cx="929646" cy="1179434"/>
          </a:xfrm>
        </p:grpSpPr>
        <p:pic>
          <p:nvPicPr>
            <p:cNvPr id="23" name="Рисунок 22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892" y="214290"/>
              <a:ext cx="929646" cy="11430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072330" y="285728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2" action="ppaction://hlinksldjump"/>
                </a:rPr>
                <a:t>1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072462" y="214290"/>
            <a:ext cx="929646" cy="1143008"/>
            <a:chOff x="8072462" y="214290"/>
            <a:chExt cx="929646" cy="1143008"/>
          </a:xfrm>
        </p:grpSpPr>
        <p:pic>
          <p:nvPicPr>
            <p:cNvPr id="24" name="Рисунок 23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214290"/>
              <a:ext cx="929646" cy="1143008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8215338" y="285728"/>
              <a:ext cx="7555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3" action="ppaction://hlinksldjump"/>
                </a:rPr>
                <a:t>2</a:t>
              </a:r>
              <a:endParaRPr lang="ru-RU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000892" y="1571612"/>
            <a:ext cx="929646" cy="1143008"/>
            <a:chOff x="7000892" y="1571612"/>
            <a:chExt cx="929646" cy="1143008"/>
          </a:xfrm>
        </p:grpSpPr>
        <p:pic>
          <p:nvPicPr>
            <p:cNvPr id="25" name="Рисунок 24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892" y="1571612"/>
              <a:ext cx="929646" cy="11430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143768" y="1571612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4" action="ppaction://hlinksldjump"/>
                </a:rPr>
                <a:t>3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072462" y="1571612"/>
            <a:ext cx="929646" cy="1179434"/>
            <a:chOff x="8072462" y="1571612"/>
            <a:chExt cx="929646" cy="1179434"/>
          </a:xfrm>
        </p:grpSpPr>
        <p:pic>
          <p:nvPicPr>
            <p:cNvPr id="26" name="Рисунок 25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1571612"/>
              <a:ext cx="929646" cy="114300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143900" y="1643050"/>
              <a:ext cx="785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5" action="ppaction://hlinksldjump"/>
                </a:rPr>
                <a:t>4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000892" y="2928934"/>
            <a:ext cx="929646" cy="1179434"/>
            <a:chOff x="7072330" y="2928934"/>
            <a:chExt cx="929646" cy="1179434"/>
          </a:xfrm>
        </p:grpSpPr>
        <p:pic>
          <p:nvPicPr>
            <p:cNvPr id="28" name="Рисунок 27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2330" y="2928934"/>
              <a:ext cx="929646" cy="114300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43768" y="3000372"/>
              <a:ext cx="8572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6" action="ppaction://hlinksldjump"/>
                </a:rPr>
                <a:t>5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072462" y="2928934"/>
            <a:ext cx="929646" cy="1143008"/>
            <a:chOff x="8072462" y="2928934"/>
            <a:chExt cx="929646" cy="1143008"/>
          </a:xfrm>
        </p:grpSpPr>
        <p:pic>
          <p:nvPicPr>
            <p:cNvPr id="29" name="Рисунок 28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2928934"/>
              <a:ext cx="929646" cy="11430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215338" y="2928934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7" action="ppaction://hlinksldjump"/>
                </a:rPr>
                <a:t>6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0892" y="4286256"/>
            <a:ext cx="929646" cy="1143008"/>
            <a:chOff x="7000892" y="4286256"/>
            <a:chExt cx="929646" cy="1143008"/>
          </a:xfrm>
        </p:grpSpPr>
        <p:pic>
          <p:nvPicPr>
            <p:cNvPr id="30" name="Рисунок 29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892" y="4286256"/>
              <a:ext cx="929646" cy="114300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072330" y="4286256"/>
              <a:ext cx="785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8" action="ppaction://hlinksldjump"/>
                </a:rPr>
                <a:t>7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072462" y="4286256"/>
            <a:ext cx="929646" cy="1143008"/>
            <a:chOff x="8072462" y="4286256"/>
            <a:chExt cx="929646" cy="1143008"/>
          </a:xfrm>
        </p:grpSpPr>
        <p:pic>
          <p:nvPicPr>
            <p:cNvPr id="31" name="Рисунок 30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4286256"/>
              <a:ext cx="929646" cy="114300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215338" y="4286256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9" action="ppaction://hlinksldjump"/>
                </a:rPr>
                <a:t>8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000892" y="5572140"/>
            <a:ext cx="929646" cy="1143008"/>
            <a:chOff x="8072462" y="4286256"/>
            <a:chExt cx="929646" cy="1143008"/>
          </a:xfrm>
        </p:grpSpPr>
        <p:pic>
          <p:nvPicPr>
            <p:cNvPr id="49" name="Рисунок 48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4286256"/>
              <a:ext cx="929646" cy="114300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215338" y="4286256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20" action="ppaction://hlinksldjump"/>
                </a:rPr>
                <a:t>9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143904" cy="1214438"/>
          </a:xfrm>
        </p:spPr>
        <p:txBody>
          <a:bodyPr/>
          <a:lstStyle/>
          <a:p>
            <a:pPr marL="914400" indent="-914400" eaLnBrk="1" hangingPunct="1">
              <a:buNone/>
            </a:pPr>
            <a:r>
              <a:rPr lang="ru-RU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Назовите имена четырех пионеров-героев, удостоенных звания Героя  Советского Союза.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428628" cy="428628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14351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</a:t>
            </a:r>
            <a:r>
              <a:rPr lang="ru-RU" sz="36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Казей</a:t>
            </a:r>
            <a:r>
              <a:rPr lang="ru-RU" sz="3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Котик, </a:t>
            </a:r>
            <a:endParaRPr lang="ru-RU" sz="36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</a:t>
            </a:r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Портнова и Леня Голиков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37" cy="5214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Кого из пионеров-героев  фашисты заставили пробраться  в Брестскую крепость, чтобы передать её защитникам требование сдаться в плен? Этот пионер остался там помогать нашим бойцам, сообщив ценную информацию о враге. 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428628" cy="428628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5984" y="5857892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Валя Зенкина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rgbClr val="990033"/>
                </a:solidFill>
              </a:rPr>
              <a:t> </a:t>
            </a:r>
            <a:r>
              <a:rPr lang="ru-RU" sz="4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имя пионера-героя, сумевшего стать военным лётчиком и награждённого двумя орденами Красной Звезды за участие в бою и спасение жизни Советского летчика.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143644"/>
            <a:ext cx="428628" cy="35719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643578"/>
            <a:ext cx="4424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Этот пионер награжден орденом Ленина и медалью "Партизану Отечественной войны" 1 степени. </a:t>
            </a:r>
          </a:p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Вместе со взрослыми он пустил под откос 8 вражеских эшелонов.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800" dirty="0" smtClean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428628" cy="357190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rgbClr val="CC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786454"/>
            <a:ext cx="4528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Володя Казначеев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358218" cy="5429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 счету этого пионера-героя 6 вражеских эшелонов, взорванных на пути к фронту. Им убит гитлеровский офицер, возглавлявший карательную операцию. Этот пионер-герой удостоен звания героя Советского Союза посмертно.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428628" cy="428628"/>
          </a:xfrm>
          <a:prstGeom prst="actionButtonBackPreviou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6000768"/>
            <a:ext cx="2766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500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Попав в плен, эта пионерка во время допроса застрелила двух гитлеровских офицеров и была впоследствии зверски замучена фашистами. За стойкость и героизм девочка посмертно отмечена высшим званием  - Герой Советского Союза.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215082"/>
            <a:ext cx="428628" cy="35719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715016"/>
            <a:ext cx="397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Портнова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37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Назовите пионера-героя, разведчика в штабе партизанской бригады на белорусской земле, погибшего в бою. Он взорвал врагов и себя последней гранатой. </a:t>
            </a:r>
          </a:p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За мужество и героизм посмертно удостоен звания Героя Советского Союза.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58214" y="6215082"/>
            <a:ext cx="428628" cy="357190"/>
          </a:xfrm>
          <a:prstGeom prst="actionButtonBackPrevious">
            <a:avLst/>
          </a:prstGeom>
          <a:solidFill>
            <a:srgbClr val="E2CF9E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43174" y="5643578"/>
            <a:ext cx="3714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Марат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Казей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Марат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Казей</a:t>
            </a:r>
          </a:p>
        </p:txBody>
      </p:sp>
      <p:pic>
        <p:nvPicPr>
          <p:cNvPr id="3075" name="Рисунок 3" descr="011.jpg"/>
          <p:cNvPicPr>
            <a:picLocks noChangeAspect="1"/>
          </p:cNvPicPr>
          <p:nvPr/>
        </p:nvPicPr>
        <p:blipFill>
          <a:blip r:embed="rId2"/>
          <a:srcRect l="1328" t="10448" r="2324" b="3125"/>
          <a:stretch>
            <a:fillRect/>
          </a:stretch>
        </p:blipFill>
        <p:spPr bwMode="auto">
          <a:xfrm>
            <a:off x="1928813" y="928688"/>
            <a:ext cx="5186362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chemeClr val="bg1">
                <a:lumMod val="65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429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Этот пионер-партизан сумел убить вражеского генерала и добыть ценные сведения о враге. Также посмертно удостоен звания Героя Советского Союза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428628" cy="357190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357826"/>
            <a:ext cx="4048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Голиков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Эта девочка не ходила в разведку, не взрывала вражеские эшелоны, но её подвиг не менее значим.  Она написала блокадную историю своей семьи. </a:t>
            </a:r>
          </a:p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Сколько коротких записей сделала девочка? О чем они?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428628" cy="35719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214950"/>
            <a:ext cx="451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428625"/>
            <a:ext cx="6858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Всё помнится, ничто не позабыто,</a:t>
            </a:r>
          </a:p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Всё помнится, никто не позабыт,</a:t>
            </a:r>
          </a:p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 днём, и ночью в чаше из гранита</a:t>
            </a:r>
          </a:p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Святое пламя трепетно горит.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0000"/>
            </a:gs>
            <a:gs pos="50000">
              <a:srgbClr val="990000"/>
            </a:gs>
            <a:gs pos="100000">
              <a:srgbClr val="47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Зина Портнова</a:t>
            </a:r>
          </a:p>
        </p:txBody>
      </p:sp>
      <p:pic>
        <p:nvPicPr>
          <p:cNvPr id="4099" name="Picture 4" descr="012"/>
          <p:cNvPicPr>
            <a:picLocks noChangeAspect="1" noChangeArrowheads="1"/>
          </p:cNvPicPr>
          <p:nvPr/>
        </p:nvPicPr>
        <p:blipFill>
          <a:blip r:embed="rId2"/>
          <a:srcRect t="10585" b="1027"/>
          <a:stretch>
            <a:fillRect/>
          </a:stretch>
        </p:blipFill>
        <p:spPr bwMode="auto">
          <a:xfrm>
            <a:off x="2124075" y="1052513"/>
            <a:ext cx="5033963" cy="568960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100000">
              <a:srgbClr val="5E004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Голиков</a:t>
            </a:r>
          </a:p>
        </p:txBody>
      </p:sp>
      <p:pic>
        <p:nvPicPr>
          <p:cNvPr id="5123" name="Picture 5" descr="009"/>
          <p:cNvPicPr>
            <a:picLocks noChangeAspect="1" noChangeArrowheads="1"/>
          </p:cNvPicPr>
          <p:nvPr/>
        </p:nvPicPr>
        <p:blipFill>
          <a:blip r:embed="rId2"/>
          <a:srcRect t="9399" r="1079" b="2238"/>
          <a:stretch>
            <a:fillRect/>
          </a:stretch>
        </p:blipFill>
        <p:spPr bwMode="auto">
          <a:xfrm>
            <a:off x="1908175" y="836613"/>
            <a:ext cx="53260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63713" y="115888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</a:t>
            </a:r>
          </a:p>
        </p:txBody>
      </p:sp>
      <p:pic>
        <p:nvPicPr>
          <p:cNvPr id="6147" name="Picture 6" descr="010"/>
          <p:cNvPicPr>
            <a:picLocks noChangeAspect="1" noChangeArrowheads="1"/>
          </p:cNvPicPr>
          <p:nvPr/>
        </p:nvPicPr>
        <p:blipFill>
          <a:blip r:embed="rId2"/>
          <a:srcRect l="1821" t="11018" b="-1100"/>
          <a:stretch>
            <a:fillRect/>
          </a:stretch>
        </p:blipFill>
        <p:spPr bwMode="auto">
          <a:xfrm>
            <a:off x="2143108" y="928670"/>
            <a:ext cx="4962542" cy="5813443"/>
          </a:xfrm>
          <a:prstGeom prst="rect">
            <a:avLst/>
          </a:prstGeom>
          <a:ln w="38100" cap="sq">
            <a:solidFill>
              <a:srgbClr val="E2CF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B00"/>
            </a:gs>
            <a:gs pos="100000">
              <a:srgbClr val="008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4928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Володя Казначеев</a:t>
            </a:r>
          </a:p>
        </p:txBody>
      </p:sp>
      <p:pic>
        <p:nvPicPr>
          <p:cNvPr id="7171" name="Picture 4" descr="volodja"/>
          <p:cNvPicPr>
            <a:picLocks noChangeAspect="1" noChangeArrowheads="1"/>
          </p:cNvPicPr>
          <p:nvPr/>
        </p:nvPicPr>
        <p:blipFill>
          <a:blip r:embed="rId2"/>
          <a:srcRect l="5708" t="10963" r="1526" b="6514"/>
          <a:stretch>
            <a:fillRect/>
          </a:stretch>
        </p:blipFill>
        <p:spPr bwMode="auto">
          <a:xfrm>
            <a:off x="2051050" y="908050"/>
            <a:ext cx="52149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461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Валя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Зенкина</a:t>
            </a:r>
          </a:p>
        </p:txBody>
      </p:sp>
      <p:pic>
        <p:nvPicPr>
          <p:cNvPr id="8195" name="Рисунок 3" descr="003.jpg"/>
          <p:cNvPicPr>
            <a:picLocks noChangeAspect="1"/>
          </p:cNvPicPr>
          <p:nvPr/>
        </p:nvPicPr>
        <p:blipFill>
          <a:blip r:embed="rId2"/>
          <a:srcRect t="10416" r="520" b="2083"/>
          <a:stretch>
            <a:fillRect/>
          </a:stretch>
        </p:blipFill>
        <p:spPr bwMode="auto">
          <a:xfrm>
            <a:off x="2000250" y="981075"/>
            <a:ext cx="52149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7969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002"/>
          <p:cNvPicPr>
            <a:picLocks noChangeAspect="1" noChangeArrowheads="1"/>
          </p:cNvPicPr>
          <p:nvPr/>
        </p:nvPicPr>
        <p:blipFill>
          <a:blip r:embed="rId2"/>
          <a:srcRect l="789" t="13329"/>
          <a:stretch>
            <a:fillRect/>
          </a:stretch>
        </p:blipFill>
        <p:spPr bwMode="auto">
          <a:xfrm>
            <a:off x="1979613" y="836613"/>
            <a:ext cx="53641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5E76"/>
            </a:gs>
            <a:gs pos="50000">
              <a:srgbClr val="CCCCFF"/>
            </a:gs>
            <a:gs pos="100000">
              <a:srgbClr val="5E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</a:p>
        </p:txBody>
      </p:sp>
      <p:pic>
        <p:nvPicPr>
          <p:cNvPr id="10243" name="Picture 5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5799138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369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Дети – герои Великой Отечественной войны</vt:lpstr>
      <vt:lpstr>Марат Казей</vt:lpstr>
      <vt:lpstr>Зина Портнова</vt:lpstr>
      <vt:lpstr>Леня Голиков</vt:lpstr>
      <vt:lpstr>Слайд 5</vt:lpstr>
      <vt:lpstr>Володя Казначеев</vt:lpstr>
      <vt:lpstr>Валя Зенкина</vt:lpstr>
      <vt:lpstr>Аркадий Каманин</vt:lpstr>
      <vt:lpstr>Таня Савичева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герои ВОВ</dc:title>
  <dc:creator>Галкина Н.В.</dc:creator>
  <cp:lastModifiedBy>Нина</cp:lastModifiedBy>
  <cp:revision>36</cp:revision>
  <dcterms:created xsi:type="dcterms:W3CDTF">2008-05-02T17:27:56Z</dcterms:created>
  <dcterms:modified xsi:type="dcterms:W3CDTF">2010-03-30T12:03:36Z</dcterms:modified>
</cp:coreProperties>
</file>