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90" d="100"/>
          <a:sy n="90" d="100"/>
        </p:scale>
        <p:origin x="-60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5BC43-0695-441C-8EA2-6904EAE12E8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682EC6-B8C9-4D93-9628-B6941593F1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458200" cy="20002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ТИПЫ ЭКОНОМИЧЕСКИХ СИСТЕМ</a:t>
            </a:r>
            <a:endParaRPr lang="ru-RU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00230"/>
          </a:xfrm>
        </p:spPr>
        <p:txBody>
          <a:bodyPr>
            <a:normAutofit/>
          </a:bodyPr>
          <a:lstStyle/>
          <a:p>
            <a:r>
              <a:rPr lang="ru-RU" sz="4400" spc="300" dirty="0" smtClean="0">
                <a:solidFill>
                  <a:schemeClr val="tx1"/>
                </a:solidFill>
              </a:rPr>
              <a:t>План урока</a:t>
            </a:r>
            <a:endParaRPr lang="ru-RU" sz="4400" spc="3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1.) понятие </a:t>
            </a:r>
            <a:r>
              <a:rPr lang="ru-RU" dirty="0" smtClean="0"/>
              <a:t>экономической системы</a:t>
            </a:r>
          </a:p>
          <a:p>
            <a:pPr lvl="0">
              <a:buNone/>
            </a:pPr>
            <a:r>
              <a:rPr lang="ru-RU" dirty="0" smtClean="0"/>
              <a:t>2.) типы </a:t>
            </a:r>
            <a:r>
              <a:rPr lang="ru-RU" dirty="0" smtClean="0"/>
              <a:t>экономических систем и их </a:t>
            </a:r>
            <a:r>
              <a:rPr lang="ru-RU" dirty="0" smtClean="0"/>
              <a:t> </a:t>
            </a:r>
          </a:p>
          <a:p>
            <a:pPr lvl="0">
              <a:buNone/>
            </a:pPr>
            <a:r>
              <a:rPr lang="ru-RU" dirty="0" smtClean="0"/>
              <a:t> </a:t>
            </a:r>
            <a:r>
              <a:rPr lang="ru-RU" dirty="0" smtClean="0"/>
              <a:t>    особенности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3.) сравнение </a:t>
            </a:r>
            <a:r>
              <a:rPr lang="ru-RU" dirty="0" smtClean="0"/>
              <a:t>экономических систем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715436" cy="586583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Экономическая </a:t>
            </a:r>
            <a:r>
              <a:rPr lang="ru-RU" dirty="0" smtClean="0"/>
              <a:t>система </a:t>
            </a:r>
            <a:r>
              <a:rPr lang="ru-RU" dirty="0" smtClean="0"/>
              <a:t>—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это </a:t>
            </a:r>
            <a:r>
              <a:rPr lang="ru-RU" dirty="0" smtClean="0"/>
              <a:t>совокупность всех экономических процессов, совершающихся в обществе на основе сложившихся в нём отношений собственности и хозяйственного механизма. В любой экономической системе первичную роль играет производство в совокупности с распределением, обменом, потреблением.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143932" cy="6603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ТИПЫ ЭКОНОМИЧЕСКИХ СИСТЕМ</a:t>
            </a:r>
            <a:endParaRPr lang="ru-RU" sz="36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3357562"/>
            <a:ext cx="3571900" cy="66039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ТРАДИЦИОННАЯ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72198" y="3429000"/>
            <a:ext cx="2571768" cy="66039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РЫНОЧНАЯ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14678" y="4857760"/>
            <a:ext cx="2428892" cy="66039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ПЛАНОВАЯ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 rot="-1620000">
            <a:off x="6188573" y="1969634"/>
            <a:ext cx="180000" cy="15000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810" y="2071678"/>
            <a:ext cx="180000" cy="257176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902037">
            <a:off x="1859166" y="1986525"/>
            <a:ext cx="180000" cy="13573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3643338" cy="239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ТРАДИЦИОННАЯ ЭКОНОМИЧЕСКАЯ СИСТЕМА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2214578" cy="11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643182"/>
            <a:ext cx="194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АЗЕРБАЙДЖАН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1714512" cy="114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0430" y="2714620"/>
            <a:ext cx="16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КОТ-Д</a:t>
            </a:r>
            <a:r>
              <a:rPr lang="en-US" dirty="0" smtClean="0"/>
              <a:t>’</a:t>
            </a:r>
            <a:r>
              <a:rPr lang="ru-RU" dirty="0" smtClean="0"/>
              <a:t>ИВУАР</a:t>
            </a:r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357298"/>
            <a:ext cx="1714512" cy="114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00760" y="2643182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ПАКИСТАН</a:t>
            </a:r>
            <a:endParaRPr lang="ru-RU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346708"/>
            <a:ext cx="3286148" cy="208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1" y="3286124"/>
            <a:ext cx="253054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ПЛАНОВАЯ ЭКОНОМИЧЕСКАЯ </a:t>
            </a:r>
            <a:r>
              <a:rPr lang="ru-RU" dirty="0" smtClean="0"/>
              <a:t>СИСТЕМА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643182"/>
            <a:ext cx="76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КУБА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71462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ВЬЕТНАМ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264318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КНДР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17506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357298"/>
            <a:ext cx="1715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357298"/>
            <a:ext cx="2286016" cy="11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3" name="AutoShape 9" descr="Файл:Hanoi, view of the city - 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F:\Rabochiy stol2\Работа\Конкурсы\Пенсионный всеобуч 2013\697px-Комбайн_КТП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3070524" cy="2643206"/>
          </a:xfrm>
          <a:prstGeom prst="rect">
            <a:avLst/>
          </a:prstGeom>
          <a:noFill/>
        </p:spPr>
      </p:pic>
      <p:pic>
        <p:nvPicPr>
          <p:cNvPr id="16395" name="Picture 11" descr="F:\Rabochiy stol2\Работа\Конкурсы\Пенсионный всеобуч 2013\450px-Hanoi,_view_of_the_city_-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286124"/>
            <a:ext cx="2571768" cy="3423309"/>
          </a:xfrm>
          <a:prstGeom prst="rect">
            <a:avLst/>
          </a:prstGeom>
          <a:noFill/>
        </p:spPr>
      </p:pic>
      <p:pic>
        <p:nvPicPr>
          <p:cNvPr id="16396" name="Picture 12" descr="F:\Rabochiy stol2\Работа\Конкурсы\Пенсионный всеобуч 2013\Kaesong_model_complex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500438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F:\Rabochiy stol2\Работа\Конкурсы\Пенсионный всеобуч 2013\800px-Centrale-nucleaire-Saint-Laurent-des-Ea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4262442" cy="319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Рыночная ЭКОНОМИЧЕСКАЯ </a:t>
            </a:r>
            <a:r>
              <a:rPr lang="ru-RU" dirty="0" smtClean="0"/>
              <a:t>СИСТЕМА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64318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2714620"/>
            <a:ext cx="238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2643182"/>
            <a:ext cx="13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2143140" cy="112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357298"/>
            <a:ext cx="2286016" cy="114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357298"/>
            <a:ext cx="171129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F:\Rabochiy stol2\Работа\Конкурсы\Пенсионный всеобуч 2013\800px-Manhattan_from_top_of_the_rock,_hd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3357586" cy="2231833"/>
          </a:xfrm>
          <a:prstGeom prst="rect">
            <a:avLst/>
          </a:prstGeom>
          <a:noFill/>
        </p:spPr>
      </p:pic>
      <p:pic>
        <p:nvPicPr>
          <p:cNvPr id="17413" name="Picture 5" descr="F:\Rabochiy stol2\Работа\Конкурсы\Пенсионный всеобуч 2013\City_of_London_skyline_from_London_City_Hall_-_Oct_2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643446"/>
            <a:ext cx="3791709" cy="198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Таблица «ТИПЫ ЭКОНОМИЧЕСКИХ </a:t>
            </a:r>
            <a:r>
              <a:rPr lang="ru-RU" sz="3400" dirty="0" smtClean="0"/>
              <a:t>СИСТЕМ</a:t>
            </a:r>
            <a:r>
              <a:rPr lang="ru-RU" sz="3400" dirty="0" smtClean="0"/>
              <a:t>»</a:t>
            </a:r>
            <a:endParaRPr lang="ru-RU" sz="3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1500172"/>
          <a:ext cx="8072495" cy="4714912"/>
        </p:xfrm>
        <a:graphic>
          <a:graphicData uri="http://schemas.openxmlformats.org/drawingml/2006/table">
            <a:tbl>
              <a:tblPr/>
              <a:tblGrid>
                <a:gridCol w="2000264"/>
                <a:gridCol w="2857520"/>
                <a:gridCol w="3214711"/>
              </a:tblGrid>
              <a:tr h="1178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Экономическая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Достоинства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Недостатки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Традиционная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Плановая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Рыночная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Rabochiy stol2\Работа\Конкурсы\Пенсионный всеобуч 2013\477140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3999" cy="6858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78752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ОТЛИЧНАЯ РАБОТА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65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ТИПЫ ЭКОНОМИЧЕСКИХ СИСТЕМ</vt:lpstr>
      <vt:lpstr>План урока</vt:lpstr>
      <vt:lpstr>Слайд 3</vt:lpstr>
      <vt:lpstr>Слайд 4</vt:lpstr>
      <vt:lpstr>ТРАДИЦИОННАЯ ЭКОНОМИЧЕСКАЯ СИСТЕМА</vt:lpstr>
      <vt:lpstr>ПЛАНОВАЯ ЭКОНОМИЧЕСКАЯ СИСТЕМА</vt:lpstr>
      <vt:lpstr>Рыночная ЭКОНОМИЧЕСКАЯ СИСТЕМА</vt:lpstr>
      <vt:lpstr>Таблица «ТИПЫ ЭКОНОМИЧЕСКИХ СИСТЕМ»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ЭКОНОМИЧЕСКИХ СИСТЕМ</dc:title>
  <dc:creator>WORK</dc:creator>
  <cp:lastModifiedBy>WORK</cp:lastModifiedBy>
  <cp:revision>11</cp:revision>
  <dcterms:created xsi:type="dcterms:W3CDTF">2013-02-03T11:48:47Z</dcterms:created>
  <dcterms:modified xsi:type="dcterms:W3CDTF">2013-02-03T13:18:19Z</dcterms:modified>
</cp:coreProperties>
</file>