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7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33CC33"/>
    <a:srgbClr val="0033CC"/>
    <a:srgbClr val="9966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0" autoAdjust="0"/>
    <p:restoredTop sz="86471" autoAdjust="0"/>
  </p:normalViewPr>
  <p:slideViewPr>
    <p:cSldViewPr>
      <p:cViewPr varScale="1">
        <p:scale>
          <a:sx n="92" d="100"/>
          <a:sy n="92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0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274E59-911D-4642-A4C8-9086755E2ED0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1685-EFFD-493C-8A5B-4B8C78BB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8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C774-94B9-404C-87A8-AB98BECCEA70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D7BE-A68D-490A-9AF1-32DBB8CA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6503-B195-4A3F-9361-92FBFE9B1553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F26E-92E5-4C6A-8420-B748D3630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FA2B-B136-43E2-AE9F-E7E4C1D1ABE6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EB0C-B259-46FE-98D4-F36AC2D4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6A42-4EA8-447E-AA66-AABFC392C21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20F6-FE56-4ECD-87BC-0101840F5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680B-08DB-4E40-9790-1ACBF04AE109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5C07-1D82-4FE8-8F11-85761B24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D008-9486-41C1-9BC6-07267EE0002D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C4B5-30C0-47EA-ABE1-AF384B91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21B8-F289-4A80-BBEB-58D46095CD8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A728-5E83-4B91-8631-EFC917E7F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9D38-E8BF-40DD-A374-5132A4EE79C7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D7E5-DCE1-4114-8AD5-E02E51C7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3E77B-8F75-461E-9D11-054E4C98BF4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1FB4-3566-40A3-91DC-7472C66CE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5F17-A2C8-456A-9CBC-D8B5C1BE715E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3D2F-2C66-4E03-A600-A3B91E55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8FB2-631E-4975-A011-30F3DA2032A2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E41-6E72-44D2-860D-21E0CFA8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B6BAE-7C49-4CCA-AF16-54B79F54E2F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D3F418-4EAE-409D-929D-21CFE000C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8" name="Picture 2" descr="C:\Documents and Settings\Таня\Рабочий стол\горноалтайск\DSCN48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50825" y="692150"/>
            <a:ext cx="7561263" cy="15827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Путешествие в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Горно-Алтайск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Documents and Settings\Таня\Рабочий стол\Новая папка (2)\DSCN46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6791"/>
            <a:ext cx="4535488" cy="3959771"/>
          </a:xfrm>
        </p:spPr>
      </p:pic>
      <p:pic>
        <p:nvPicPr>
          <p:cNvPr id="22532" name="Picture 3" descr="C:\Documents and Settings\Таня\Рабочий стол\Новая папка (2)\DSCN46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348879"/>
            <a:ext cx="4427537" cy="40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3811587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По залам музея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smtClean="0"/>
              <a:t>Ребята, затаив дыхание, слушали рассказ экскурсовода</a:t>
            </a:r>
            <a:r>
              <a:rPr lang="ru-RU" sz="2000" smtClean="0"/>
              <a:t>.</a:t>
            </a:r>
          </a:p>
        </p:txBody>
      </p:sp>
      <p:pic>
        <p:nvPicPr>
          <p:cNvPr id="23555" name="Picture 2" descr="C:\Documents and Settings\Таня\Рабочий стол\Новая папка (2)\DSCN46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081088"/>
            <a:ext cx="7704137" cy="577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ru-RU" sz="2400" smtClean="0"/>
              <a:t>В одном из залов, где представлен животный мир Горного Алтая</a:t>
            </a:r>
          </a:p>
        </p:txBody>
      </p:sp>
      <p:pic>
        <p:nvPicPr>
          <p:cNvPr id="24579" name="Picture 2" descr="C:\Documents and Settings\Таня\Рабочий стол\Новая папка (2)\DSCN46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836613"/>
            <a:ext cx="7416800" cy="5834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z="2000" smtClean="0"/>
              <a:t>Здесь также находятся картины выдающегося алтайского художника    Г.И. Чороса-Гуркина.</a:t>
            </a:r>
          </a:p>
        </p:txBody>
      </p:sp>
      <p:pic>
        <p:nvPicPr>
          <p:cNvPr id="25603" name="Picture 2" descr="C:\Documents and Settings\Таня\Рабочий стол\Новая папка (2)\DSCN4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765175"/>
            <a:ext cx="8064500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ru-RU" sz="2800" smtClean="0"/>
              <a:t>В одном из залов воссоздано жилище алтайцев.</a:t>
            </a:r>
          </a:p>
        </p:txBody>
      </p:sp>
      <p:pic>
        <p:nvPicPr>
          <p:cNvPr id="26627" name="Picture 2" descr="C:\Documents and Settings\Таня\Рабочий стол\Новая папка (2)\DSCN4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711200"/>
            <a:ext cx="8196263" cy="614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smtClean="0"/>
              <a:t>Макет женщины, обнаруженной в кургане на плато Укок.</a:t>
            </a:r>
          </a:p>
        </p:txBody>
      </p:sp>
      <p:pic>
        <p:nvPicPr>
          <p:cNvPr id="27651" name="Picture 2" descr="C:\Documents and Settings\Таня\Рабочий стол\Новая папка (2)\DSCN47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7632700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ru-RU" sz="2800" b="1" smtClean="0"/>
              <a:t>У макета «Первые пионеры в Горном Алтае».</a:t>
            </a:r>
          </a:p>
        </p:txBody>
      </p:sp>
      <p:pic>
        <p:nvPicPr>
          <p:cNvPr id="28675" name="Picture 2" descr="C:\Documents and Settings\Таня\Рабочий стол\Новая папка (2)\DSCN4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8208963" cy="615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Стадион «Динамо», где находится родник с полезной водой, богатой ионами серебра. Примечательно архитектурное оформление- по сторонам располагаются скульптуры персонажей алтайского эпоса и русской народной сказки(сестрица </a:t>
            </a:r>
            <a:r>
              <a:rPr lang="ru-RU" sz="2000" dirty="0" err="1" smtClean="0"/>
              <a:t>Алёнушка</a:t>
            </a:r>
            <a:r>
              <a:rPr lang="ru-RU" sz="2000" dirty="0" smtClean="0"/>
              <a:t> и братец Иванушка)</a:t>
            </a:r>
            <a:endParaRPr lang="ru-RU" sz="2000" dirty="0"/>
          </a:p>
        </p:txBody>
      </p:sp>
      <p:pic>
        <p:nvPicPr>
          <p:cNvPr id="29699" name="Picture 2" descr="C:\Documents and Settings\Таня\Рабочий стол\Новая папка (2)\DSCN46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7920037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sz="2800" smtClean="0"/>
              <a:t>Парк Победы с Мемориалом Славы.</a:t>
            </a:r>
          </a:p>
        </p:txBody>
      </p:sp>
      <p:pic>
        <p:nvPicPr>
          <p:cNvPr id="30723" name="Picture 2" descr="C:\Documents and Settings\Таня\Рабочий стол\Новая папка (2)\DSCN48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8351837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ru-RU" sz="2400" smtClean="0"/>
              <a:t>На аллее Славы размещены 25 гранитных бюстов Героев Советского Союза.</a:t>
            </a:r>
          </a:p>
        </p:txBody>
      </p:sp>
      <p:pic>
        <p:nvPicPr>
          <p:cNvPr id="31747" name="Picture 2" descr="C:\Documents and Settings\Таня\Рабочий стол\Новая папка (2)\DSCN48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8" y="836613"/>
            <a:ext cx="9072562" cy="602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341438"/>
          </a:xfrm>
        </p:spPr>
        <p:txBody>
          <a:bodyPr/>
          <a:lstStyle/>
          <a:p>
            <a:r>
              <a:rPr lang="ru-RU" sz="2000" dirty="0" smtClean="0"/>
              <a:t>27.04.13г. группа учащихся 7-9 классов  из МКОУ «ТООШ»  </a:t>
            </a:r>
            <a:r>
              <a:rPr lang="ru-RU" sz="2000" dirty="0" err="1" smtClean="0"/>
              <a:t>Тогульского</a:t>
            </a:r>
            <a:r>
              <a:rPr lang="ru-RU" sz="2000" dirty="0" smtClean="0"/>
              <a:t> района Алтайского края отправилась на экскурсию в Горно-Алтайск.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4" name="Picture 2" descr="C:\Documents and Settings\Таня\Рабочий стол\горноалтайск\DSCN46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3453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403350" y="115888"/>
            <a:ext cx="55451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9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парке Победы!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88566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ru-RU" sz="2800" dirty="0" smtClean="0"/>
              <a:t>А как богат Горно-Алтайск своими магазинами, где продают сувениры! Ну как уехать без подарка!</a:t>
            </a:r>
          </a:p>
        </p:txBody>
      </p:sp>
      <p:pic>
        <p:nvPicPr>
          <p:cNvPr id="33795" name="Picture 2" descr="C:\Documents and Settings\Таня\Рабочий стол\Новая папка (2)\DSCN46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7777163" cy="594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ru-RU" sz="2000" smtClean="0"/>
              <a:t>А на прощание ребята сфотографировались у Памятного знака, установленного по инициативе президента республики Татарстан, М.Шаймиева.</a:t>
            </a:r>
          </a:p>
        </p:txBody>
      </p:sp>
      <p:pic>
        <p:nvPicPr>
          <p:cNvPr id="34819" name="Picture 2" descr="C:\Documents and Settings\Таня\Рабочий стол\Новая папка (2)\DSCN48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7704137" cy="5776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C:\Documents and Settings\Таня\Рабочий стол\Новая папка (2)\DSCN4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514850" cy="4895850"/>
          </a:xfrm>
        </p:spPr>
      </p:pic>
      <p:sp>
        <p:nvSpPr>
          <p:cNvPr id="3584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624637" cy="1135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Ребята также прочитали "Послание потомкам" 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580063" y="2463800"/>
            <a:ext cx="24796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                        …Потомки, помните о своих корнях,</a:t>
            </a:r>
          </a:p>
          <a:p>
            <a:pPr algn="ctr"/>
            <a:r>
              <a:rPr lang="ru-RU"/>
              <a:t>                                       гордитесь деяниями предков и </a:t>
            </a:r>
          </a:p>
          <a:p>
            <a:pPr algn="ctr"/>
            <a:r>
              <a:rPr lang="ru-RU"/>
              <a:t>                                       достойно несите своё имя…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z="2400" smtClean="0"/>
              <a:t>Время пролетело незаметно, но ребята признались, что нисколько не устали и готовы снова отправиться в путь.</a:t>
            </a:r>
          </a:p>
        </p:txBody>
      </p:sp>
      <p:pic>
        <p:nvPicPr>
          <p:cNvPr id="36867" name="Picture 2" descr="C:\Documents and Settings\Таня\Рабочий стол\горноалтайск\DSCN47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705725" cy="602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Таня\Рабочий стол\DSCN4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55679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 скорой встречи!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Природа республики Алтай покоряет своей первозданной красотой. Воздух здесь такой, что им невозможно надышаться, красота гор очаровывает повсюду. Во время пути ребята смогли полюбоваться природой Горного Алтая и сделать снимки на память.</a:t>
            </a:r>
            <a:endParaRPr lang="ru-RU" sz="2000" dirty="0"/>
          </a:p>
        </p:txBody>
      </p:sp>
      <p:pic>
        <p:nvPicPr>
          <p:cNvPr id="1026" name="Picture 2" descr="C:\Documents and Settings\Таня\Рабочий стол\DSC039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8280920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Столица республики – Горно-Алтайск, производит впечатление компактного, современного, чистого и зелёного города.</a:t>
            </a:r>
          </a:p>
        </p:txBody>
      </p:sp>
      <p:pic>
        <p:nvPicPr>
          <p:cNvPr id="16387" name="Picture 2" descr="C:\Documents and Settings\Таня\Рабочий стол\горный\DSCN4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6050"/>
            <a:ext cx="3995738" cy="3813175"/>
          </a:xfrm>
        </p:spPr>
      </p:pic>
      <p:pic>
        <p:nvPicPr>
          <p:cNvPr id="16388" name="Picture 3" descr="C:\Documents and Settings\Таня\Рабочий стол\горноалтайск\DSCN46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060700"/>
            <a:ext cx="5003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Во время экскурсии  ребята гуляли по городу, знакомились с достопримечательностями, общались с местными жителями. Проходя мимо здания республиканской гимназии, мы услышали, как с нами поздоровались учащиеся младших классов, преимущественно алтайцы.</a:t>
            </a:r>
            <a:endParaRPr lang="ru-RU" sz="2000" dirty="0"/>
          </a:p>
        </p:txBody>
      </p:sp>
      <p:pic>
        <p:nvPicPr>
          <p:cNvPr id="17411" name="Picture 2" descr="C:\Documents and Settings\Таня\Рабочий стол\Новая папка (2)\DSCN46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484784"/>
            <a:ext cx="7129462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 smtClean="0"/>
              <a:t>Первое, что удивило ребят, это высокие горы, расположенные в черте города – Тугая и Комсомольская, куда им непременно захотелось взобраться,  а некоторым это удалось.</a:t>
            </a:r>
          </a:p>
        </p:txBody>
      </p:sp>
      <p:pic>
        <p:nvPicPr>
          <p:cNvPr id="18435" name="Picture 2" descr="C:\Documents and Settings\Таня\Рабочий стол\Новая папка (2)\DSCN46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345362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2000" dirty="0" smtClean="0"/>
              <a:t>Погуляв по городу, мы пошли знакомиться с Национальным музеем им. А.В.Анохина –одной из главных достопримечательностей Горно-Алтайска.</a:t>
            </a:r>
          </a:p>
        </p:txBody>
      </p:sp>
      <p:pic>
        <p:nvPicPr>
          <p:cNvPr id="19459" name="Picture 2" descr="C:\Documents and Settings\Таня\Рабочий стол\Новая папка (2)\DSCN46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095375"/>
            <a:ext cx="7273925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Экскурсовод – </a:t>
            </a:r>
            <a:r>
              <a:rPr lang="ru-RU" sz="2000" dirty="0" err="1" smtClean="0"/>
              <a:t>Саскаев</a:t>
            </a:r>
            <a:r>
              <a:rPr lang="ru-RU" sz="2000" dirty="0" smtClean="0"/>
              <a:t> Анатолий Борисович, в течение полутора часов рассказывал и показывал нам экспозиции природы Горного Алтая, археологии и этнографии, истории и изобразительного искусства – более 50000 экспонатов.</a:t>
            </a:r>
            <a:endParaRPr lang="ru-RU" sz="2000" dirty="0"/>
          </a:p>
        </p:txBody>
      </p:sp>
      <p:pic>
        <p:nvPicPr>
          <p:cNvPr id="20483" name="Picture 2" descr="C:\Documents and Settings\Таня\Рабочий стол\Новая папка (2)\DSCN46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412776"/>
            <a:ext cx="7489825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Documents and Settings\Таня\Рабочий стол\Новая папка (2)\DSCN46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836613"/>
            <a:ext cx="7920037" cy="6021387"/>
          </a:xfrm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547813" y="115888"/>
            <a:ext cx="59769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3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центральном холле музея...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402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27.04.13г. группа учащихся 7-9 классов  из МКОУ «ТООШ»  Тогульского района Алтайского края отправилась на экскурсию в Горно-Алтайск.</vt:lpstr>
      <vt:lpstr>Природа республики Алтай покоряет своей первозданной красотой. Воздух здесь такой, что им невозможно надышаться, красота гор очаровывает повсюду. Во время пути ребята смогли полюбоваться природой Горного Алтая и сделать снимки на память.</vt:lpstr>
      <vt:lpstr>Столица республики – Горно-Алтайск, производит впечатление компактного, современного, чистого и зелёного города.</vt:lpstr>
      <vt:lpstr>Во время экскурсии  ребята гуляли по городу, знакомились с достопримечательностями, общались с местными жителями. Проходя мимо здания республиканской гимназии, мы услышали, как с нами поздоровались учащиеся младших классов, преимущественно алтайцы.</vt:lpstr>
      <vt:lpstr>Первое, что удивило ребят, это высокие горы, расположенные в черте города – Тугая и Комсомольская, куда им непременно захотелось взобраться,  а некоторым это удалось.</vt:lpstr>
      <vt:lpstr>Погуляв по городу, мы пошли знакомиться с Национальным музеем им. А.В.Анохина –одной из главных достопримечательностей Горно-Алтайска.</vt:lpstr>
      <vt:lpstr>Экскурсовод – Саскаев Анатолий Борисович, в течение полутора часов рассказывал и показывал нам экспозиции природы Горного Алтая, археологии и этнографии, истории и изобразительного искусства – более 50000 экспонатов.</vt:lpstr>
      <vt:lpstr>Презентация PowerPoint</vt:lpstr>
      <vt:lpstr>Презентация PowerPoint</vt:lpstr>
      <vt:lpstr>Ребята, затаив дыхание, слушали рассказ экскурсовода.</vt:lpstr>
      <vt:lpstr>В одном из залов, где представлен животный мир Горного Алтая</vt:lpstr>
      <vt:lpstr>Здесь также находятся картины выдающегося алтайского художника    Г.И. Чороса-Гуркина.</vt:lpstr>
      <vt:lpstr>В одном из залов воссоздано жилище алтайцев.</vt:lpstr>
      <vt:lpstr>Макет женщины, обнаруженной в кургане на плато Укок.</vt:lpstr>
      <vt:lpstr>У макета «Первые пионеры в Горном Алтае».</vt:lpstr>
      <vt:lpstr>Стадион «Динамо», где находится родник с полезной водой, богатой ионами серебра. Примечательно архитектурное оформление- по сторонам располагаются скульптуры персонажей алтайского эпоса и русской народной сказки(сестрица Алёнушка и братец Иванушка)</vt:lpstr>
      <vt:lpstr>Парк Победы с Мемориалом Славы.</vt:lpstr>
      <vt:lpstr>На аллее Славы размещены 25 гранитных бюстов Героев Советского Союза.</vt:lpstr>
      <vt:lpstr>Презентация PowerPoint</vt:lpstr>
      <vt:lpstr>А как богат Горно-Алтайск своими магазинами, где продают сувениры! Ну как уехать без подарка!</vt:lpstr>
      <vt:lpstr>А на прощание ребята сфотографировались у Памятного знака, установленного по инициативе президента республики Татарстан, М.Шаймиева.</vt:lpstr>
      <vt:lpstr>Презентация PowerPoint</vt:lpstr>
      <vt:lpstr>Время пролетело незаметно, но ребята признались, что нисколько не устали и готовы снова отправиться в путь.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22.04.13г. группа учащихся 7-9 классов МКОУ «ТООШ» отправилась на экскурсию в республику Алтай. </dc:title>
  <dc:creator>Админ</dc:creator>
  <cp:lastModifiedBy>дир</cp:lastModifiedBy>
  <cp:revision>24</cp:revision>
  <dcterms:created xsi:type="dcterms:W3CDTF">2013-05-05T10:57:21Z</dcterms:created>
  <dcterms:modified xsi:type="dcterms:W3CDTF">2013-05-17T02:49:36Z</dcterms:modified>
</cp:coreProperties>
</file>