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35758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Домашние животные и их детеныши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Составитель: </a:t>
            </a:r>
            <a:r>
              <a:rPr lang="ru-RU" b="1" dirty="0" smtClean="0">
                <a:solidFill>
                  <a:srgbClr val="002060"/>
                </a:solidFill>
              </a:rPr>
              <a:t>Сухова С.В.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smtClean="0">
                <a:solidFill>
                  <a:srgbClr val="002060"/>
                </a:solidFill>
              </a:rPr>
              <a:t>Воспитатель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ЛОШАДЬ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561261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ЖЕРЕБЕНОК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0_232b7_794392fc_X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041775" cy="3031331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ЛОШАДЬ С ЖЕРЕБЕНКОМ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orse3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786190"/>
            <a:ext cx="2238387" cy="2833703"/>
          </a:xfrm>
          <a:prstGeom prst="rect">
            <a:avLst/>
          </a:prstGeom>
        </p:spPr>
      </p:pic>
      <p:pic>
        <p:nvPicPr>
          <p:cNvPr id="4" name="Рисунок 3" descr="600_a646581c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57531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Теленок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Содержимое 5" descr="8d0eec6273a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00438"/>
            <a:ext cx="4038600" cy="3028950"/>
          </a:xfrm>
        </p:spPr>
      </p:pic>
      <p:pic>
        <p:nvPicPr>
          <p:cNvPr id="7" name="Содержимое 6" descr="muu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4038600" cy="30289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Корова с теленком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59089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5793505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6108556375838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214818"/>
            <a:ext cx="2428875" cy="2476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64294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овца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0" name="Содержимое 9" descr="lg_b0ec0f33b546f99353e6b183add3a9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576" y="2174875"/>
            <a:ext cx="3781436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ягненок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12" name="Содержимое 11" descr="1348696141_iagneata-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1576"/>
            <a:ext cx="4041775" cy="3056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Овца с ягненком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a504dc96dc4e08652fe2965f14f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68632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Свинья         поросята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19820_3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3357561" cy="2901165"/>
          </a:xfrm>
        </p:spPr>
      </p:pic>
      <p:pic>
        <p:nvPicPr>
          <p:cNvPr id="10" name="Содержимое 9" descr="896f6aa46ba5101ece32cb76ec2cc3e662d1a8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714620"/>
            <a:ext cx="4038600" cy="26924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014a38d15b1cb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433512"/>
            <a:ext cx="5715000" cy="3990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коза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319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4040188" cy="30301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571612"/>
            <a:ext cx="4041775" cy="63976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козленок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0" name="Содержимое 9" descr="1270957604_slide0003_image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714620"/>
            <a:ext cx="3595672" cy="3951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Коза с козленком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age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071546"/>
            <a:ext cx="5072083" cy="494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Домашние животные и их детеныши</vt:lpstr>
      <vt:lpstr>Теленок </vt:lpstr>
      <vt:lpstr>Корова с теленком</vt:lpstr>
      <vt:lpstr>Слайд 4</vt:lpstr>
      <vt:lpstr>Овца с ягненком</vt:lpstr>
      <vt:lpstr>  Свинья         поросята </vt:lpstr>
      <vt:lpstr>Слайд 7</vt:lpstr>
      <vt:lpstr>Слайд 8</vt:lpstr>
      <vt:lpstr>Коза с козленком </vt:lpstr>
      <vt:lpstr>Слайд 10</vt:lpstr>
      <vt:lpstr>ЛОШАДЬ С ЖЕРЕБЕНКОМ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14</cp:revision>
  <dcterms:created xsi:type="dcterms:W3CDTF">2013-04-16T07:19:52Z</dcterms:created>
  <dcterms:modified xsi:type="dcterms:W3CDTF">2015-03-27T07:36:46Z</dcterms:modified>
</cp:coreProperties>
</file>