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56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-315416"/>
            <a:ext cx="7772400" cy="1470025"/>
          </a:xfrm>
          <a:effectLst>
            <a:outerShdw blurRad="25400" dist="25400" dir="5400000" algn="ctr" rotWithShape="0">
              <a:schemeClr val="tx2">
                <a:lumMod val="75000"/>
              </a:schemeClr>
            </a:outerShdw>
          </a:effectLst>
        </p:spPr>
        <p:txBody>
          <a:bodyPr/>
          <a:lstStyle/>
          <a:p>
            <a:r>
              <a:rPr lang="ru-RU" dirty="0" smtClean="0"/>
              <a:t>История   велосипеда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232623" cy="3903703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9265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3672408" cy="2592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Велосипед развился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и приобрел современный вид всего за 70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лет. 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Когда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же появился самый первый велосипед? 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Первый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предшественник современного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велосипеда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появился лишь в 1790 г. Это изобретение графа де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Сиврака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представляло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собой деревянную раму на двух колесах и называлось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«самокат».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642918"/>
            <a:ext cx="476250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7077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10800000" flipV="1">
            <a:off x="800738" y="332656"/>
            <a:ext cx="7488832" cy="22322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Примерно в 1817 г. его изобрели заново и назвали - в честь изобретателя, барона Карла фон Прайса.  Во время езды на таком велосипеде седок просто делал огромные шаги, пока крутились колеса.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2457450"/>
            <a:ext cx="6610350" cy="440055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3282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0" y="476672"/>
            <a:ext cx="4203989" cy="3705861"/>
          </a:xfrm>
        </p:spPr>
        <p:txBody>
          <a:bodyPr>
            <a:noAutofit/>
          </a:bodyPr>
          <a:lstStyle/>
          <a:p>
            <a:r>
              <a:rPr lang="ru-RU" sz="2400" dirty="0"/>
              <a:t>Поскольку седло оказалось на высоте 1,4 м над землей, на </a:t>
            </a:r>
            <a:r>
              <a:rPr lang="ru-RU" sz="2400" dirty="0" smtClean="0"/>
              <a:t>таком велосипеде было </a:t>
            </a:r>
            <a:r>
              <a:rPr lang="ru-RU" sz="2400" dirty="0"/>
              <a:t>трудно не только садиться, но и слезать, а ездить на нем опасно. Но в 1873 г. X. Дж. </a:t>
            </a:r>
            <a:r>
              <a:rPr lang="ru-RU" sz="2400" dirty="0" err="1"/>
              <a:t>Лоусон</a:t>
            </a:r>
            <a:r>
              <a:rPr lang="ru-RU" sz="2400" dirty="0"/>
              <a:t> </a:t>
            </a:r>
            <a:r>
              <a:rPr lang="ru-RU" sz="2400" dirty="0" smtClean="0"/>
              <a:t>додумался </a:t>
            </a:r>
            <a:r>
              <a:rPr lang="ru-RU" sz="2400" dirty="0"/>
              <a:t>приводить в движение заднее колесо посредством цепи, передающей силу вращения педалей. Необходимость в большом переднем колесе отпала, появился современный «безопасный велосипед».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017" y="404664"/>
            <a:ext cx="2527485" cy="1644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2502024" cy="1868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0897" y="2425277"/>
            <a:ext cx="2021210" cy="193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4332960"/>
            <a:ext cx="2090725" cy="229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1646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What is the best bike EVER made. - MotoHouston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19702" cy="6357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Селерифер - первый велосипед в ми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79940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История киевского велосипе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-390526"/>
            <a:ext cx="7620000" cy="7248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История велосипеда / Здоровое сообщест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289612" y="-32790066"/>
            <a:ext cx="32575500" cy="26489025"/>
          </a:xfrm>
          <a:prstGeom prst="rect">
            <a:avLst/>
          </a:prstGeom>
          <a:noFill/>
        </p:spPr>
      </p:pic>
      <p:pic>
        <p:nvPicPr>
          <p:cNvPr id="17416" name="Picture 8" descr="Креативные фото, полезные статьи и много всего интересного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6350025" cy="7215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Во Флоренции пройдет выставка, посвященная истории велосипеда Новости. Новости дня на сайте Подробност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2289"/>
            <a:ext cx="7215206" cy="6695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arinni: &quot;Hobby Horse&quot;-велосипед. Часть 2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23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ataLife Engine Версия для печати Необычные велосипе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611620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istoriya--izobreteniya-velosipe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15140" cy="7132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149</Words>
  <PresentationFormat>Экран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История   велосипеда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2015-02-05T16:11:19Z</dcterms:created>
  <dcterms:modified xsi:type="dcterms:W3CDTF">2015-03-31T11:36:12Z</dcterms:modified>
</cp:coreProperties>
</file>