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0" r:id="rId2"/>
    <p:sldId id="264" r:id="rId3"/>
    <p:sldId id="266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6" autoAdjust="0"/>
    <p:restoredTop sz="94681" autoAdjust="0"/>
  </p:normalViewPr>
  <p:slideViewPr>
    <p:cSldViewPr>
      <p:cViewPr varScale="1">
        <p:scale>
          <a:sx n="70" d="100"/>
          <a:sy n="7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4857760"/>
            <a:ext cx="9001156" cy="2214578"/>
          </a:xfrm>
        </p:spPr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И вам пришлось все годы жить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Под знаком скорби и печали.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Не в силах матери забыть,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Как вы от голода молчали</a:t>
            </a:r>
            <a:r>
              <a:rPr lang="ru-RU" sz="3100" b="1" dirty="0" smtClean="0">
                <a:solidFill>
                  <a:srgbClr val="FF0000"/>
                </a:solidFill>
              </a:rPr>
              <a:t>...</a:t>
            </a:r>
          </a:p>
          <a:p>
            <a:pPr>
              <a:buNone/>
            </a:pPr>
            <a:endParaRPr lang="ru-RU" sz="31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sz="31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А вы росли вместе с войной.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Иного мира вы не знали.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Кусочек сахара с водой –</a:t>
            </a:r>
          </a:p>
          <a:p>
            <a:pPr>
              <a:buNone/>
            </a:pPr>
            <a:r>
              <a:rPr lang="ru-RU" sz="3100" b="1" dirty="0">
                <a:solidFill>
                  <a:srgbClr val="FF0000"/>
                </a:solidFill>
              </a:rPr>
              <a:t> Пределом ваших был мечтаний.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/>
          <a:srcRect l="58811" t="25914" r="4054" b="7499"/>
          <a:stretch>
            <a:fillRect/>
          </a:stretch>
        </p:blipFill>
        <p:spPr bwMode="auto">
          <a:xfrm>
            <a:off x="0" y="3687701"/>
            <a:ext cx="2428860" cy="3170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 l="5883" t="3658" r="5881" b="4699"/>
          <a:stretch>
            <a:fillRect/>
          </a:stretch>
        </p:blipFill>
        <p:spPr bwMode="auto">
          <a:xfrm>
            <a:off x="6715140" y="3700482"/>
            <a:ext cx="2428860" cy="31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 l="6997" t="4643" r="5811" b="4799"/>
          <a:stretch>
            <a:fillRect/>
          </a:stretch>
        </p:blipFill>
        <p:spPr bwMode="auto">
          <a:xfrm>
            <a:off x="6748110" y="-1"/>
            <a:ext cx="2395890" cy="307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 l="6059" t="4841" r="6062" b="5581"/>
          <a:stretch>
            <a:fillRect/>
          </a:stretch>
        </p:blipFill>
        <p:spPr bwMode="auto">
          <a:xfrm>
            <a:off x="0" y="0"/>
            <a:ext cx="2428860" cy="309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Дети-герои.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441167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Юные </a:t>
            </a:r>
            <a:r>
              <a:rPr lang="ru-RU" b="1" dirty="0">
                <a:solidFill>
                  <a:srgbClr val="FF0000"/>
                </a:solidFill>
              </a:rPr>
              <a:t>погибшие герои,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Юными </a:t>
            </a:r>
            <a:r>
              <a:rPr lang="ru-RU" b="1" dirty="0">
                <a:solidFill>
                  <a:srgbClr val="FF0000"/>
                </a:solidFill>
              </a:rPr>
              <a:t>остались вы для нас.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Мы- </a:t>
            </a:r>
            <a:r>
              <a:rPr lang="ru-RU" b="1" dirty="0">
                <a:solidFill>
                  <a:srgbClr val="FF0000"/>
                </a:solidFill>
              </a:rPr>
              <a:t>напоминание живое,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Что </a:t>
            </a:r>
            <a:r>
              <a:rPr lang="ru-RU" b="1" dirty="0">
                <a:solidFill>
                  <a:srgbClr val="FF0000"/>
                </a:solidFill>
              </a:rPr>
              <a:t>отчизна не забыла вас.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Жизнь </a:t>
            </a:r>
            <a:r>
              <a:rPr lang="ru-RU" b="1" dirty="0">
                <a:solidFill>
                  <a:srgbClr val="FF0000"/>
                </a:solidFill>
              </a:rPr>
              <a:t>иль </a:t>
            </a:r>
            <a:r>
              <a:rPr lang="ru-RU" b="1" dirty="0" smtClean="0">
                <a:solidFill>
                  <a:srgbClr val="FF0000"/>
                </a:solidFill>
              </a:rPr>
              <a:t>смерть - </a:t>
            </a:r>
            <a:r>
              <a:rPr lang="ru-RU" b="1" dirty="0">
                <a:solidFill>
                  <a:srgbClr val="FF0000"/>
                </a:solidFill>
              </a:rPr>
              <a:t>и нету середины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Благодарность </a:t>
            </a:r>
            <a:r>
              <a:rPr lang="ru-RU" b="1" dirty="0">
                <a:solidFill>
                  <a:srgbClr val="FF0000"/>
                </a:solidFill>
              </a:rPr>
              <a:t>вечная вам всем,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Маленькие </a:t>
            </a:r>
            <a:r>
              <a:rPr lang="ru-RU" b="1" dirty="0">
                <a:solidFill>
                  <a:srgbClr val="FF0000"/>
                </a:solidFill>
              </a:rPr>
              <a:t>стойкие мужчины,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Девочки</a:t>
            </a:r>
            <a:r>
              <a:rPr lang="ru-RU" b="1" dirty="0">
                <a:solidFill>
                  <a:srgbClr val="FF0000"/>
                </a:solidFill>
              </a:rPr>
              <a:t>, достойные поэм.</a:t>
            </a:r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Дети блокадного Ленинграда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6"/>
            <a:ext cx="8229600" cy="24288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Сколько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их погибло – юных ленинградцев?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Сколько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не услышит грома мирных гроз?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Мы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сжимаем зубы, чтоб не разрыдаться.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latin typeface="Calibri" pitchFamily="34" charset="0"/>
              </a:rPr>
              <a:t>Чтобы </a:t>
            </a:r>
            <a:r>
              <a:rPr lang="ru-RU" b="1" dirty="0">
                <a:solidFill>
                  <a:srgbClr val="FF0000"/>
                </a:solidFill>
                <a:latin typeface="Calibri" pitchFamily="34" charset="0"/>
              </a:rPr>
              <a:t>всех оплакать, нам не хватит слёз.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90</Words>
  <PresentationFormat>Экран (4:3)</PresentationFormat>
  <Paragraphs>25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Слайд 1</vt:lpstr>
      <vt:lpstr>Дети-герои.  </vt:lpstr>
      <vt:lpstr>Дети блокадного Ленинграда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войны (о судьбах большинства детей в годы ВОВ)</dc:title>
  <cp:lastModifiedBy>Admin</cp:lastModifiedBy>
  <cp:revision>39</cp:revision>
  <dcterms:modified xsi:type="dcterms:W3CDTF">2015-04-02T19:09:37Z</dcterms:modified>
</cp:coreProperties>
</file>