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81" autoAdjust="0"/>
  </p:normalViewPr>
  <p:slideViewPr>
    <p:cSldViewPr>
      <p:cViewPr varScale="1">
        <p:scale>
          <a:sx n="70" d="100"/>
          <a:sy n="7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00570"/>
            <a:ext cx="3214677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/>
          <a:srcRect l="12242" r="9237"/>
          <a:stretch>
            <a:fillRect/>
          </a:stretch>
        </p:blipFill>
        <p:spPr bwMode="auto">
          <a:xfrm>
            <a:off x="5929290" y="4500570"/>
            <a:ext cx="321471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14678" cy="47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0"/>
            <a:ext cx="292892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786058"/>
            <a:ext cx="300039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Дети войны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(о судьбах большинства детей в годы ВОВ)</a:t>
            </a: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0"/>
            <a:ext cx="300039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b="3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500702"/>
            <a:ext cx="8858280" cy="135729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dirty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Тринадцать </a:t>
            </a:r>
            <a:r>
              <a:rPr lang="ru-RU" dirty="0">
                <a:solidFill>
                  <a:schemeClr val="bg1"/>
                </a:solidFill>
              </a:rPr>
              <a:t>миллионов детских жизней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 Сгорело в адском пламени войны.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 Их смех </a:t>
            </a:r>
            <a:r>
              <a:rPr lang="ru-RU" dirty="0" smtClean="0">
                <a:solidFill>
                  <a:schemeClr val="bg1"/>
                </a:solidFill>
              </a:rPr>
              <a:t>фонтаном </a:t>
            </a:r>
            <a:r>
              <a:rPr lang="ru-RU" dirty="0">
                <a:solidFill>
                  <a:schemeClr val="bg1"/>
                </a:solidFill>
              </a:rPr>
              <a:t>радости не брызнет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 На мирное цветение весны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Памяти 13 миллионов детей,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погибших во Второй мировой войне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t="2155" b="3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ВОЙНА… Да что я помню о войне?!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Но помню все, хотя и было мне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Всего пять лет в том горестном году,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Когда напали немцы на страну.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4210080" cy="61436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Среди сугробов и воронок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В селе, разрушенном дотла,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Стоит</a:t>
            </a:r>
            <a:r>
              <a:rPr lang="ru-RU" b="1" dirty="0">
                <a:solidFill>
                  <a:srgbClr val="FF0000"/>
                </a:solidFill>
              </a:rPr>
              <a:t>, зажмурившись ребёнок –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Последний гражданин </a:t>
            </a:r>
            <a:r>
              <a:rPr lang="ru-RU" b="1" dirty="0" smtClean="0">
                <a:solidFill>
                  <a:srgbClr val="FF0000"/>
                </a:solidFill>
              </a:rPr>
              <a:t>села.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Испуганный котёнок белый,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Обломок </a:t>
            </a:r>
            <a:r>
              <a:rPr lang="ru-RU" b="1" dirty="0">
                <a:solidFill>
                  <a:srgbClr val="FF0000"/>
                </a:solidFill>
              </a:rPr>
              <a:t>печки и трубы –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ru-RU" b="1" dirty="0">
                <a:solidFill>
                  <a:srgbClr val="FF0000"/>
                </a:solidFill>
              </a:rPr>
              <a:t>это всё, что уцелело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 </a:t>
            </a:r>
            <a:r>
              <a:rPr lang="ru-RU" b="1" dirty="0">
                <a:solidFill>
                  <a:srgbClr val="FF0000"/>
                </a:solidFill>
              </a:rPr>
              <a:t>прежней жизни и избы.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Стоит </a:t>
            </a:r>
            <a:r>
              <a:rPr lang="ru-RU" b="1" dirty="0">
                <a:solidFill>
                  <a:srgbClr val="FF0000"/>
                </a:solidFill>
              </a:rPr>
              <a:t>белоголовый Петя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ru-RU" b="1" dirty="0">
                <a:solidFill>
                  <a:srgbClr val="FF0000"/>
                </a:solidFill>
              </a:rPr>
              <a:t>плачет, как старик без слёз,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Три </a:t>
            </a:r>
            <a:r>
              <a:rPr lang="ru-RU" b="1" dirty="0">
                <a:solidFill>
                  <a:srgbClr val="FF0000"/>
                </a:solidFill>
              </a:rPr>
              <a:t>года прожил он на свете,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А что узнал и перенёс.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При нём избу его спалили,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Угнали маму со двора,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И в наспех вырытой могиле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Лежит убитая сестра.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выпускай, боец, винтовки,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Пока не отомстишь врагу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За кровь, пролитую в Поповке,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И за ребёнка на снегу.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9227" t="6154" r="8879" b="76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686800" cy="3429024"/>
          </a:xfrm>
        </p:spPr>
        <p:txBody>
          <a:bodyPr/>
          <a:lstStyle/>
          <a:p>
            <a:pPr algn="r">
              <a:buNone/>
            </a:pPr>
            <a:r>
              <a:rPr lang="ru-RU" sz="4800" b="1" dirty="0">
                <a:solidFill>
                  <a:srgbClr val="FF0000"/>
                </a:solidFill>
              </a:rPr>
              <a:t>Да кого же убийство детей беззащитных не тронет?</a:t>
            </a:r>
          </a:p>
          <a:p>
            <a:pPr algn="r">
              <a:buNone/>
            </a:pPr>
            <a:r>
              <a:rPr lang="ru-RU" sz="4800" b="1" dirty="0">
                <a:solidFill>
                  <a:srgbClr val="FF0000"/>
                </a:solidFill>
              </a:rPr>
              <a:t> Нету боли страшнее, чем видеть страданья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857760"/>
            <a:ext cx="8858280" cy="2000240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ru-RU" sz="4400" dirty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5600" dirty="0">
                <a:solidFill>
                  <a:schemeClr val="bg1"/>
                </a:solidFill>
              </a:rPr>
              <a:t>Мужчины мучили детей.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Умно. Намеренно. Умело.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Творили будничное дело,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Трудились – мучили детей.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И это каждый день опять: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Кляня, ругаясь без причины...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А детям было не понять,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Чего хотят от них мужчины.</a:t>
            </a:r>
          </a:p>
          <a:p>
            <a:pPr>
              <a:buNone/>
            </a:pP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 </a:t>
            </a:r>
            <a:r>
              <a:rPr lang="ru-RU" sz="5600" dirty="0">
                <a:solidFill>
                  <a:schemeClr val="bg1"/>
                </a:solidFill>
              </a:rPr>
              <a:t>За что – обидные слова,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Побои, голод, псов рычанье?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И дети думали сперва,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Что это за непослушанье.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Они представить не могли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Того, что было всем открыто: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По древней логике земли,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От взрослых дети ждут защиты.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14950"/>
            <a:ext cx="9144000" cy="2286016"/>
          </a:xfrm>
        </p:spPr>
        <p:txBody>
          <a:bodyPr numCol="3"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А дни всё шли, как смерть страшны,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И дети стали образцовы.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Но их всё били.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Так же.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Снова.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И не снимали с них вины.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Они хватались за людей.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Они молили. И любили.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Но у мужчин "идеи" были,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Мужчины мучили детей.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Я жив. Дышу. Люблю людей.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Но жизнь бывает мне постыла,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Как только вспомню: это – было!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Мужчины мучили детей!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Наум Коржавин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218</Words>
  <PresentationFormat>Экран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Дети войны (о судьбах большинства детей в годы ВОВ)</vt:lpstr>
      <vt:lpstr>Памяти 13 миллионов детей,  погибших во Второй мировой войне  </vt:lpstr>
      <vt:lpstr>ВОЙНА… Да что я помню о войне?!  Но помню все, хотя и было мне  Всего пять лет в том горестном году,  Когда напали немцы на страну.   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 (о судьбах большинства детей в годы ВОВ)</dc:title>
  <cp:lastModifiedBy>Admin</cp:lastModifiedBy>
  <cp:revision>38</cp:revision>
  <dcterms:modified xsi:type="dcterms:W3CDTF">2015-04-02T19:05:07Z</dcterms:modified>
</cp:coreProperties>
</file>