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3" r:id="rId6"/>
    <p:sldId id="260" r:id="rId7"/>
    <p:sldId id="264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24" d="100"/>
          <a:sy n="24" d="100"/>
        </p:scale>
        <p:origin x="-312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0-15T16:32:34.636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0F688C7-B502-40B4-8589-D98B99A46314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14D2314-E82B-4E13-9051-7C8EFDCD9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advClick="0" advTm="5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F688C7-B502-40B4-8589-D98B99A46314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4D2314-E82B-4E13-9051-7C8EFDCD9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F688C7-B502-40B4-8589-D98B99A46314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4D2314-E82B-4E13-9051-7C8EFDCD9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F688C7-B502-40B4-8589-D98B99A46314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4D2314-E82B-4E13-9051-7C8EFDCD9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0F688C7-B502-40B4-8589-D98B99A46314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14D2314-E82B-4E13-9051-7C8EFDCD9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5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F688C7-B502-40B4-8589-D98B99A46314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14D2314-E82B-4E13-9051-7C8EFDCD9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 advTm="5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F688C7-B502-40B4-8589-D98B99A46314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14D2314-E82B-4E13-9051-7C8EFDCD9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F688C7-B502-40B4-8589-D98B99A46314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4D2314-E82B-4E13-9051-7C8EFDCD9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 advTm="5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F688C7-B502-40B4-8589-D98B99A46314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4D2314-E82B-4E13-9051-7C8EFDCD9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0F688C7-B502-40B4-8589-D98B99A46314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14D2314-E82B-4E13-9051-7C8EFDCD9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5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0F688C7-B502-40B4-8589-D98B99A46314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14D2314-E82B-4E13-9051-7C8EFDCD9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advClick="0" advTm="5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0F688C7-B502-40B4-8589-D98B99A46314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614D2314-E82B-4E13-9051-7C8EFDCD9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 advTm="5000">
    <p:wipe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45;&#1051;&#1045;&#1053;&#1040;\&#1087;&#1077;&#1089;&#1077;&#1085;&#1082;&#1072;.mp3" TargetMode="Externa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229600" cy="3600400"/>
          </a:xfrm>
        </p:spPr>
        <p:txBody>
          <a:bodyPr>
            <a:noAutofit/>
          </a:bodyPr>
          <a:lstStyle/>
          <a:p>
            <a:r>
              <a:rPr lang="ru-RU" sz="9600" dirty="0" smtClean="0"/>
              <a:t>Моя малая Родина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4437112"/>
            <a:ext cx="6560234" cy="1512168"/>
          </a:xfrm>
        </p:spPr>
        <p:txBody>
          <a:bodyPr/>
          <a:lstStyle/>
          <a:p>
            <a:r>
              <a:rPr lang="ru-RU" dirty="0" smtClean="0"/>
              <a:t>Г. Ефремов</a:t>
            </a:r>
            <a:endParaRPr lang="ru-RU" dirty="0"/>
          </a:p>
        </p:txBody>
      </p:sp>
      <p:pic>
        <p:nvPicPr>
          <p:cNvPr id="9" name="песен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1187624" y="5486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проект\DSCN116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проект\DSCN115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проект\DSCN115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проект\DSCN115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проект\DSCN115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проект\DSCN115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проект\DSCN116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проект\DSCN116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проект\DSCN115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проект\DSCN11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5480038"/>
          </a:xfrm>
        </p:spPr>
        <p:txBody>
          <a:bodyPr>
            <a:normAutofit/>
          </a:bodyPr>
          <a:lstStyle/>
          <a:p>
            <a:r>
              <a:rPr lang="ru-RU" dirty="0" smtClean="0"/>
              <a:t>У каждого из нас есть свой уголок, куда всегда хочется приехать</a:t>
            </a:r>
            <a:endParaRPr lang="ru-RU" dirty="0"/>
          </a:p>
        </p:txBody>
      </p:sp>
      <p:pic>
        <p:nvPicPr>
          <p:cNvPr id="19458" name="Picture 2" descr="C:\Program Files (x86)\Microsoft Office\MEDIA\OFFICE12\Bullets\BD10253_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00562" y="3357562"/>
            <a:ext cx="142875" cy="1428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проект\DSCN115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Звук с компакт-диска 2">
            <a:hlinkClick r:id="" action="ppaction://media"/>
          </p:cNvPr>
          <p:cNvPicPr>
            <a:picLocks noRot="1" noChangeAspect="1"/>
          </p:cNvPicPr>
          <p:nvPr>
            <a:audioCd>
              <a:st track="1"/>
              <a:end track="1"/>
            </a:audioCd>
          </p:nvPr>
        </p:nvPicPr>
        <p:blipFill>
          <a:blip r:embed="rId3" cstate="screen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оект\DSCN117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проект\DSCN116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проект\DSCN116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роект\DSCN116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проект\DSCN116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проект\DSCN115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проект\DSCN115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120</TotalTime>
  <Words>18</Words>
  <Application>Microsoft Office PowerPoint</Application>
  <PresentationFormat>Экран (4:3)</PresentationFormat>
  <Paragraphs>3</Paragraphs>
  <Slides>20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Литейная</vt:lpstr>
      <vt:lpstr>Моя малая Родина</vt:lpstr>
      <vt:lpstr>У каждого из нас есть свой уголок, куда всегда хочется приехать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малая Родина</dc:title>
  <dc:creator>user</dc:creator>
  <cp:lastModifiedBy>user</cp:lastModifiedBy>
  <cp:revision>9</cp:revision>
  <dcterms:created xsi:type="dcterms:W3CDTF">2013-10-15T11:38:26Z</dcterms:created>
  <dcterms:modified xsi:type="dcterms:W3CDTF">2015-03-31T05:47:31Z</dcterms:modified>
</cp:coreProperties>
</file>