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FDB532-0EF6-431F-A782-DB3131647731}" type="datetimeFigureOut">
              <a:rPr lang="ru-RU" smtClean="0"/>
              <a:t>02.12.2011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BCD59C-CC8A-482C-870B-383C5ACCCB84}"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5BCD59C-CC8A-482C-870B-383C5ACCCB84}" type="slidenum">
              <a:rPr lang="ru-RU" smtClean="0"/>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CFD9CC8-0F69-4B14-8A4A-541EED7804EB}" type="datetimeFigureOut">
              <a:rPr lang="ru-RU" smtClean="0"/>
              <a:t>02.12.2011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5A12A2-0068-4AB6-9547-CE76CC7C2A9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FD9CC8-0F69-4B14-8A4A-541EED7804EB}" type="datetimeFigureOut">
              <a:rPr lang="ru-RU" smtClean="0"/>
              <a:t>02.12.2011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5A12A2-0068-4AB6-9547-CE76CC7C2A9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FD9CC8-0F69-4B14-8A4A-541EED7804EB}" type="datetimeFigureOut">
              <a:rPr lang="ru-RU" smtClean="0"/>
              <a:t>02.12.2011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5A12A2-0068-4AB6-9547-CE76CC7C2A9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FD9CC8-0F69-4B14-8A4A-541EED7804EB}" type="datetimeFigureOut">
              <a:rPr lang="ru-RU" smtClean="0"/>
              <a:t>02.12.2011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5A12A2-0068-4AB6-9547-CE76CC7C2A9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CFD9CC8-0F69-4B14-8A4A-541EED7804EB}" type="datetimeFigureOut">
              <a:rPr lang="ru-RU" smtClean="0"/>
              <a:t>02.12.2011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5A12A2-0068-4AB6-9547-CE76CC7C2A9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CFD9CC8-0F69-4B14-8A4A-541EED7804EB}" type="datetimeFigureOut">
              <a:rPr lang="ru-RU" smtClean="0"/>
              <a:t>02.12.2011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5A12A2-0068-4AB6-9547-CE76CC7C2A9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CFD9CC8-0F69-4B14-8A4A-541EED7804EB}" type="datetimeFigureOut">
              <a:rPr lang="ru-RU" smtClean="0"/>
              <a:t>02.12.2011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45A12A2-0068-4AB6-9547-CE76CC7C2A9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CFD9CC8-0F69-4B14-8A4A-541EED7804EB}" type="datetimeFigureOut">
              <a:rPr lang="ru-RU" smtClean="0"/>
              <a:t>02.12.2011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45A12A2-0068-4AB6-9547-CE76CC7C2A9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FD9CC8-0F69-4B14-8A4A-541EED7804EB}" type="datetimeFigureOut">
              <a:rPr lang="ru-RU" smtClean="0"/>
              <a:t>02.12.2011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45A12A2-0068-4AB6-9547-CE76CC7C2A9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FD9CC8-0F69-4B14-8A4A-541EED7804EB}" type="datetimeFigureOut">
              <a:rPr lang="ru-RU" smtClean="0"/>
              <a:t>02.12.2011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5A12A2-0068-4AB6-9547-CE76CC7C2A9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FD9CC8-0F69-4B14-8A4A-541EED7804EB}" type="datetimeFigureOut">
              <a:rPr lang="ru-RU" smtClean="0"/>
              <a:t>02.12.2011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5A12A2-0068-4AB6-9547-CE76CC7C2A9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D9CC8-0F69-4B14-8A4A-541EED7804EB}" type="datetimeFigureOut">
              <a:rPr lang="ru-RU" smtClean="0"/>
              <a:t>02.12.2011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A12A2-0068-4AB6-9547-CE76CC7C2A9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357166"/>
            <a:ext cx="7772400" cy="2243152"/>
          </a:xfrm>
        </p:spPr>
        <p:txBody>
          <a:bodyPr>
            <a:normAutofit/>
          </a:bodyPr>
          <a:lstStyle/>
          <a:p>
            <a:r>
              <a:rPr lang="ru-RU" sz="6000" b="1" i="1" dirty="0" smtClean="0">
                <a:solidFill>
                  <a:srgbClr val="0000FF"/>
                </a:solidFill>
                <a:latin typeface="Georgia" pitchFamily="18" charset="0"/>
              </a:rPr>
              <a:t>Объёмная снежинка</a:t>
            </a:r>
            <a:endParaRPr lang="ru-RU" sz="6000" b="1" i="1" dirty="0">
              <a:solidFill>
                <a:srgbClr val="0000FF"/>
              </a:solidFill>
              <a:latin typeface="Georgia" pitchFamily="18" charset="0"/>
            </a:endParaRPr>
          </a:p>
        </p:txBody>
      </p:sp>
      <p:pic>
        <p:nvPicPr>
          <p:cNvPr id="1026" name="Picture 2"/>
          <p:cNvPicPr>
            <a:picLocks noChangeAspect="1" noChangeArrowheads="1"/>
          </p:cNvPicPr>
          <p:nvPr/>
        </p:nvPicPr>
        <p:blipFill>
          <a:blip r:embed="rId2"/>
          <a:srcRect/>
          <a:stretch>
            <a:fillRect/>
          </a:stretch>
        </p:blipFill>
        <p:spPr bwMode="auto">
          <a:xfrm>
            <a:off x="1285852" y="2500306"/>
            <a:ext cx="6215106" cy="4143404"/>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429684" cy="2062103"/>
          </a:xfrm>
          <a:prstGeom prst="rect">
            <a:avLst/>
          </a:prstGeom>
        </p:spPr>
        <p:txBody>
          <a:bodyPr wrap="square">
            <a:spAutoFit/>
          </a:bodyPr>
          <a:lstStyle/>
          <a:p>
            <a:r>
              <a:rPr lang="ru-RU" sz="3200" dirty="0" smtClean="0">
                <a:latin typeface="Times New Roman" pitchFamily="18" charset="0"/>
                <a:cs typeface="Times New Roman" pitchFamily="18" charset="0"/>
              </a:rPr>
              <a:t>6. Проделайте то же самое с оставшимися пятью кусочками бумаги. Соедините вместе три части снежинки степлером посередине. Проделайте то же самое с оставшимися тремя.</a:t>
            </a:r>
            <a:endParaRPr lang="ru-RU" sz="32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2143107" y="2357430"/>
            <a:ext cx="5810291" cy="435771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143932" cy="1077218"/>
          </a:xfrm>
          <a:prstGeom prst="rect">
            <a:avLst/>
          </a:prstGeom>
        </p:spPr>
        <p:txBody>
          <a:bodyPr wrap="square">
            <a:spAutoFit/>
          </a:bodyPr>
          <a:lstStyle/>
          <a:p>
            <a:r>
              <a:rPr lang="ru-RU" sz="3200" dirty="0" smtClean="0">
                <a:latin typeface="Times New Roman" pitchFamily="18" charset="0"/>
                <a:cs typeface="Times New Roman" pitchFamily="18" charset="0"/>
              </a:rPr>
              <a:t>7. Теперь соедините эти две больших части между собой.</a:t>
            </a:r>
            <a:endParaRPr lang="ru-RU" sz="32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2000232" y="1500174"/>
            <a:ext cx="6000792" cy="450059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001056" cy="2062103"/>
          </a:xfrm>
          <a:prstGeom prst="rect">
            <a:avLst/>
          </a:prstGeom>
        </p:spPr>
        <p:txBody>
          <a:bodyPr wrap="square">
            <a:spAutoFit/>
          </a:bodyPr>
          <a:lstStyle/>
          <a:p>
            <a:r>
              <a:rPr lang="ru-RU" sz="3200" dirty="0" smtClean="0">
                <a:latin typeface="Times New Roman" pitchFamily="18" charset="0"/>
                <a:cs typeface="Times New Roman" pitchFamily="18" charset="0"/>
              </a:rPr>
              <a:t>8. Соедините также в тех местах, где каждая из шести частей снежинки соприкасается межу собой, для того, чтобы снежинка держала форму. Вот что должно получиться.</a:t>
            </a:r>
            <a:endParaRPr lang="ru-RU" sz="32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srcRect/>
          <a:stretch>
            <a:fillRect/>
          </a:stretch>
        </p:blipFill>
        <p:spPr bwMode="auto">
          <a:xfrm>
            <a:off x="2000231" y="2500306"/>
            <a:ext cx="5524539" cy="414340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1604" y="357166"/>
            <a:ext cx="5527347" cy="923330"/>
          </a:xfrm>
          <a:prstGeom prst="rect">
            <a:avLst/>
          </a:prstGeom>
          <a:noFill/>
        </p:spPr>
        <p:txBody>
          <a:bodyPr wrap="none" lIns="91440" tIns="45720" rIns="91440" bIns="45720">
            <a:spAutoFit/>
          </a:bodyPr>
          <a:lstStyle/>
          <a:p>
            <a:pPr algn="ctr"/>
            <a:r>
              <a:rPr lang="ru-RU"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Снежинка готова!</a:t>
            </a:r>
            <a:endParaRPr lang="ru-RU"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242" name="Picture 2"/>
          <p:cNvPicPr>
            <a:picLocks noChangeAspect="1" noChangeArrowheads="1"/>
          </p:cNvPicPr>
          <p:nvPr/>
        </p:nvPicPr>
        <p:blipFill>
          <a:blip r:embed="rId2"/>
          <a:srcRect/>
          <a:stretch>
            <a:fillRect/>
          </a:stretch>
        </p:blipFill>
        <p:spPr bwMode="auto">
          <a:xfrm>
            <a:off x="1285852" y="1214422"/>
            <a:ext cx="6591327" cy="533796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Autofit/>
          </a:bodyPr>
          <a:lstStyle/>
          <a:p>
            <a:r>
              <a:rPr lang="ru-RU" sz="4000" dirty="0" smtClean="0">
                <a:latin typeface="Times New Roman" pitchFamily="18" charset="0"/>
                <a:cs typeface="Times New Roman" pitchFamily="18" charset="0"/>
              </a:rPr>
              <a:t>Материалы: шесть одинаковых по размеру квадрата из бумаги, желательно из белой. Для снежинок подходит любая бумага, но чем тоньше бумага, тем больше вероятности что она быстро потеряет форму. Сторона каждого квадрата 15 см. </a:t>
            </a:r>
            <a:endParaRPr lang="ru-RU" sz="4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lstStyle/>
          <a:p>
            <a:pPr>
              <a:buNone/>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rPr>
              <a:t>Инструменты: ножницы, степлер, простой карандаш, линейка.</a:t>
            </a:r>
          </a:p>
          <a:p>
            <a:pPr>
              <a:buNone/>
            </a:pPr>
            <a:endParaRPr lang="ru-RU" sz="4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pPr>
              <a:buNone/>
            </a:pPr>
            <a:r>
              <a:rPr lang="ru-RU" sz="3600" dirty="0" smtClean="0">
                <a:latin typeface="Times New Roman" pitchFamily="18" charset="0"/>
                <a:cs typeface="Times New Roman" pitchFamily="18" charset="0"/>
              </a:rPr>
              <a:t>1. Согните каждый из шести кусочков бумаги пополам, по диагонали. На каждом сделайте разметку из трех параллельных линий. Разрежьте ножницами намеченные линии, начиная от края и чуть-чуть не доходя до середины.</a:t>
            </a:r>
            <a:endParaRPr lang="ru-RU" sz="3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8595" y="257374"/>
            <a:ext cx="8156439" cy="624346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429684" cy="1754326"/>
          </a:xfrm>
          <a:prstGeom prst="rect">
            <a:avLst/>
          </a:prstGeom>
        </p:spPr>
        <p:txBody>
          <a:bodyPr wrap="square">
            <a:spAutoFit/>
          </a:bodyPr>
          <a:lstStyle/>
          <a:p>
            <a:r>
              <a:rPr lang="ru-RU" sz="3600" dirty="0" smtClean="0">
                <a:latin typeface="Times New Roman" pitchFamily="18" charset="0"/>
                <a:cs typeface="Times New Roman" pitchFamily="18" charset="0"/>
              </a:rPr>
              <a:t>2. Раскройте сложенный по диагонали квадрат, и положите перед собой лицом вверх.</a:t>
            </a:r>
            <a:endParaRPr lang="ru-RU" sz="36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1214414" y="2053818"/>
            <a:ext cx="6143668" cy="460775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286808" cy="2308324"/>
          </a:xfrm>
          <a:prstGeom prst="rect">
            <a:avLst/>
          </a:prstGeom>
        </p:spPr>
        <p:txBody>
          <a:bodyPr wrap="square">
            <a:spAutoFit/>
          </a:bodyPr>
          <a:lstStyle/>
          <a:p>
            <a:r>
              <a:rPr lang="ru-RU" sz="3600" dirty="0" smtClean="0">
                <a:latin typeface="Times New Roman" pitchFamily="18" charset="0"/>
                <a:cs typeface="Times New Roman" pitchFamily="18" charset="0"/>
              </a:rPr>
              <a:t>3. Сверните трубочкой первый ряд полосок, скрепите степлером. Вы должны увидеть треугольные формы на каждой стороне трубочки.</a:t>
            </a:r>
            <a:endParaRPr lang="ru-RU" sz="36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2786050" y="2714620"/>
            <a:ext cx="5143536" cy="385765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429684" cy="2062103"/>
          </a:xfrm>
          <a:prstGeom prst="rect">
            <a:avLst/>
          </a:prstGeom>
        </p:spPr>
        <p:txBody>
          <a:bodyPr wrap="square">
            <a:spAutoFit/>
          </a:bodyPr>
          <a:lstStyle/>
          <a:p>
            <a:r>
              <a:rPr lang="ru-RU" sz="3200" dirty="0" smtClean="0">
                <a:latin typeface="Times New Roman" pitchFamily="18" charset="0"/>
                <a:cs typeface="Times New Roman" pitchFamily="18" charset="0"/>
              </a:rPr>
              <a:t>4. Теперь поверните снежинку на другую сторону. Следующие две ближайшие к центру две полоски соединяем и скрепляем степлером.</a:t>
            </a:r>
            <a:endParaRPr lang="ru-RU" sz="32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2571735" y="2285992"/>
            <a:ext cx="5810291" cy="435771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358246" cy="2308324"/>
          </a:xfrm>
          <a:prstGeom prst="rect">
            <a:avLst/>
          </a:prstGeom>
        </p:spPr>
        <p:txBody>
          <a:bodyPr wrap="square">
            <a:spAutoFit/>
          </a:bodyPr>
          <a:lstStyle/>
          <a:p>
            <a:r>
              <a:rPr lang="ru-RU" sz="3600" dirty="0" smtClean="0"/>
              <a:t>5. Продолжайте переворачивать снежинку и скреплять оставшиеся полоски степлером. Вот что должно получиться.</a:t>
            </a:r>
            <a:endParaRPr lang="ru-RU" sz="3600" dirty="0"/>
          </a:p>
        </p:txBody>
      </p:sp>
      <p:pic>
        <p:nvPicPr>
          <p:cNvPr id="6146" name="Picture 2"/>
          <p:cNvPicPr>
            <a:picLocks noChangeAspect="1" noChangeArrowheads="1"/>
          </p:cNvPicPr>
          <p:nvPr/>
        </p:nvPicPr>
        <p:blipFill>
          <a:blip r:embed="rId2"/>
          <a:srcRect/>
          <a:stretch>
            <a:fillRect/>
          </a:stretch>
        </p:blipFill>
        <p:spPr bwMode="auto">
          <a:xfrm>
            <a:off x="2357421" y="2714620"/>
            <a:ext cx="5334037" cy="400052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238</Words>
  <Application>Microsoft Office PowerPoint</Application>
  <PresentationFormat>Экран (4:3)</PresentationFormat>
  <Paragraphs>13</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Объёмная снежинка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Объёмная снежинка</dc:title>
  <dc:creator>Ася</dc:creator>
  <cp:lastModifiedBy>Ася</cp:lastModifiedBy>
  <cp:revision>3</cp:revision>
  <dcterms:created xsi:type="dcterms:W3CDTF">2011-12-02T02:55:03Z</dcterms:created>
  <dcterms:modified xsi:type="dcterms:W3CDTF">2011-12-02T03:19:59Z</dcterms:modified>
</cp:coreProperties>
</file>