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22" d="100"/>
          <a:sy n="22" d="100"/>
        </p:scale>
        <p:origin x="-276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быстро нарисовать красивые цветы при помощи  газеты</a:t>
            </a:r>
            <a:endParaRPr lang="ru-RU" dirty="0"/>
          </a:p>
        </p:txBody>
      </p:sp>
      <p:pic>
        <p:nvPicPr>
          <p:cNvPr id="4" name="Содержимое 3" descr="Сайт детск.сад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детск.сад 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быстро нарисовать красивые цветы при помощи  газеты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быстро нарисовать красивые цветы при помощи  газеты</dc:title>
  <cp:lastModifiedBy>Admin</cp:lastModifiedBy>
  <cp:revision>2</cp:revision>
  <dcterms:modified xsi:type="dcterms:W3CDTF">2015-04-06T19:42:40Z</dcterms:modified>
</cp:coreProperties>
</file>