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0" r:id="rId6"/>
    <p:sldId id="262" r:id="rId7"/>
    <p:sldId id="264" r:id="rId8"/>
    <p:sldId id="266" r:id="rId9"/>
    <p:sldId id="268" r:id="rId10"/>
    <p:sldId id="270" r:id="rId11"/>
    <p:sldId id="272" r:id="rId12"/>
    <p:sldId id="274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92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DBEC5-0E8D-41DF-B5DD-B83EC588634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793CF-F21C-46EC-BD0B-D57E58CD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748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DE4-06C2-4FEC-9AEB-9C81D6D47EC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2FC-8B82-48CC-95E7-EE8669F90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31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DE4-06C2-4FEC-9AEB-9C81D6D47EC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2FC-8B82-48CC-95E7-EE8669F90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20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DE4-06C2-4FEC-9AEB-9C81D6D47EC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2FC-8B82-48CC-95E7-EE8669F90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141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DE4-06C2-4FEC-9AEB-9C81D6D47EC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2FC-8B82-48CC-95E7-EE8669F90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721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DE4-06C2-4FEC-9AEB-9C81D6D47EC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2FC-8B82-48CC-95E7-EE8669F90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683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DE4-06C2-4FEC-9AEB-9C81D6D47EC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2FC-8B82-48CC-95E7-EE8669F90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769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DE4-06C2-4FEC-9AEB-9C81D6D47EC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2FC-8B82-48CC-95E7-EE8669F90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39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DE4-06C2-4FEC-9AEB-9C81D6D47EC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2FC-8B82-48CC-95E7-EE8669F90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764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DE4-06C2-4FEC-9AEB-9C81D6D47EC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2FC-8B82-48CC-95E7-EE8669F90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72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DE4-06C2-4FEC-9AEB-9C81D6D47EC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2FC-8B82-48CC-95E7-EE8669F90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3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DE4-06C2-4FEC-9AEB-9C81D6D47EC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2FC-8B82-48CC-95E7-EE8669F90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05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4DE4-06C2-4FEC-9AEB-9C81D6D47EC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42FC-8B82-48CC-95E7-EE8669F90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02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987824" y="0"/>
            <a:ext cx="2808000" cy="280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1540" y="4461767"/>
            <a:ext cx="2465366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917" y="4841776"/>
            <a:ext cx="2333625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07704" y="2636912"/>
            <a:ext cx="554461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развитию 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«Пальчики играют – 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 ребенка развивают»</a:t>
            </a:r>
            <a:endParaRPr lang="ru-RU" sz="28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967335"/>
            <a:ext cx="48245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0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80528" y="0"/>
            <a:ext cx="9505056" cy="7173416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6912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пуговицами</a:t>
            </a:r>
            <a:endParaRPr lang="ru-RU" sz="54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264098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игры № 1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зрительное восприятие, учить соотносить предметы по цвету.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предлагается подобрать к картинке пуговицы в соответствие с цветом контура в ее пробелах.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3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80528" y="0"/>
            <a:ext cx="9505056" cy="7173416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6912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пуговицами</a:t>
            </a:r>
            <a:endParaRPr lang="ru-RU" sz="54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264098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игры № 2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зрительное восприятие, учить соотносить предметы по размеру.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предлагается подобрать к картинке пуговицы в соответствие с размером пробелов на ней. Например, подобрать к машинкам колеса подходящего размера.</a:t>
            </a:r>
          </a:p>
        </p:txBody>
      </p:sp>
    </p:spTree>
    <p:extLst>
      <p:ext uri="{BB962C8B-B14F-4D97-AF65-F5344CB8AC3E}">
        <p14:creationId xmlns="" xmlns:p14="http://schemas.microsoft.com/office/powerpoint/2010/main" val="22547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80528" y="0"/>
            <a:ext cx="9505056" cy="7173416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6912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пуговицами</a:t>
            </a:r>
            <a:endParaRPr lang="ru-RU" sz="54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264098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игры № 3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мышление, формировать счетные навыки.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предлагается подобрать количество пуговиц в соответствие с количеством пробелов на картинке. развивать зрительное восприятие, учить соотносить предметы по размеру. </a:t>
            </a:r>
          </a:p>
        </p:txBody>
      </p:sp>
    </p:spTree>
    <p:extLst>
      <p:ext uri="{BB962C8B-B14F-4D97-AF65-F5344CB8AC3E}">
        <p14:creationId xmlns="" xmlns:p14="http://schemas.microsoft.com/office/powerpoint/2010/main" val="5692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80528" y="0"/>
            <a:ext cx="9505056" cy="7173416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6912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пуговицами</a:t>
            </a:r>
            <a:endParaRPr lang="ru-RU" sz="54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264098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игры № 4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творчество и воображение.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дается набор пуговиц разных по размеру и цвету и предлагается выложить из них узор по собственному замыслу.</a:t>
            </a:r>
          </a:p>
        </p:txBody>
      </p:sp>
    </p:spTree>
    <p:extLst>
      <p:ext uri="{BB962C8B-B14F-4D97-AF65-F5344CB8AC3E}">
        <p14:creationId xmlns="" xmlns:p14="http://schemas.microsoft.com/office/powerpoint/2010/main" val="22535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692696"/>
            <a:ext cx="7272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lang="ru-RU" sz="54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582340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 влиянии мануальных воздействий на развитие человеческого мозга известно давно, начиная со II в. д. н. э. Многие ученые  утверждают, что игры с участием рук приводят в гармонию тело и разум, развивают психику и речь.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Известно, что  третья часть двигательной проекции коры нашего головного мозга приходится на проекцию кистей рук. Поэтому совершенствование умения выполнять пальцами рук тонкую работу напрямую влияет на развитие и других зон головного мозга.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4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115616" y="836712"/>
            <a:ext cx="7056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Выполняя пальчиками различные упражнения  и игры из нашего пособия, дети достигают хорошего развития во всех образовательных областях (в соответствие с ФГОС дошкольного образования):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кисти рук детей приобретают хорошую подвижность, гибкость, исчезает скованность движений;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развиваются память, внимание, сенсорные и мыслительные процессы, формируются счетные навыки;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обогащается пассивный и активный словарный запас;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взаимодействуют со взрослым и сверстниками;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развиваются творчество и воображение.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42199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558"/>
            <a:ext cx="155710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9485" y="4331048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080" y="4709197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29" y="5778500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230" y="6272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043" y="33903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639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801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7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7" y="5675294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719" y="5687692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477" y="5722328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393" y="5756923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334" y="5756924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31" y="2715891"/>
            <a:ext cx="11096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29" y="1101004"/>
            <a:ext cx="11096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734" y="2564904"/>
            <a:ext cx="11096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1114558"/>
            <a:ext cx="11096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045361"/>
            <a:ext cx="7395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</a:t>
            </a:r>
            <a:endParaRPr lang="ru-RU" sz="54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4834" y="1968691"/>
            <a:ext cx="7016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разноцветные прищепки,   двусторонние    картинки с недостающими деталями (слон без хобота, заяц без ушей и т.д.)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160697"/>
            <a:ext cx="3988696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84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558"/>
            <a:ext cx="155710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9485" y="4331048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080" y="4709197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29" y="5778500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230" y="6272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043" y="33903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639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801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7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7" y="5675294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719" y="5687692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477" y="5722328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393" y="5756923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334" y="5756924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31" y="2715891"/>
            <a:ext cx="11096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29" y="1101004"/>
            <a:ext cx="11096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734" y="2564904"/>
            <a:ext cx="11096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1114558"/>
            <a:ext cx="11096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045361"/>
            <a:ext cx="7395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</a:t>
            </a:r>
            <a:endParaRPr lang="ru-RU" sz="54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4834" y="2302005"/>
            <a:ext cx="7016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игры № 1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зрительное восприятие, учить соотносить предметы по цвету.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предлагается прикрепить к картинке недостающие детали в соответствие с ее цветом. Например, к солнышку – желтые лучики.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7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558"/>
            <a:ext cx="155710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9485" y="4331048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080" y="4709197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29" y="5778500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230" y="6272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043" y="33903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639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801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7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7" y="5675294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719" y="5687692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477" y="5722328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393" y="5756923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334" y="5756924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31" y="2715891"/>
            <a:ext cx="11096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29" y="1101004"/>
            <a:ext cx="11096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734" y="2564904"/>
            <a:ext cx="11096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1114558"/>
            <a:ext cx="11096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045361"/>
            <a:ext cx="7395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</a:t>
            </a:r>
            <a:endParaRPr lang="ru-RU" sz="54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4832" y="1968691"/>
            <a:ext cx="70169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игры № 2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детей различать различные эмоциональные состояния; развивать эмоциональную сферу.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предлагается картинка с грустным выражением лица. Дается инструкция: «Тучка грустная, потому что у нее нет капелек. Прикрепи к ней капельки. Посмотри, какое теперь у нее настроение? (педагог переворачивает картинку). 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9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558"/>
            <a:ext cx="155710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9485" y="4331048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080" y="4709197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29" y="5778500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230" y="6272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043" y="33903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639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801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7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7" y="5675294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719" y="5687692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477" y="5722328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393" y="5756923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334" y="5756924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31" y="2715891"/>
            <a:ext cx="11096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29" y="1101004"/>
            <a:ext cx="11096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734" y="2564904"/>
            <a:ext cx="11096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1114558"/>
            <a:ext cx="11096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045361"/>
            <a:ext cx="7395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</a:t>
            </a:r>
            <a:endParaRPr lang="ru-RU" sz="54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4832" y="1968691"/>
            <a:ext cx="701690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игры №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мыслительные операции,    учить устанавливать и продолжать закономерности.   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предлагается прикрепить к картинке  прищепки в соответствие с установленной     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закономерностью. Например, красно-синий заборчик. 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0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558"/>
            <a:ext cx="155710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9485" y="4331048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080" y="4709197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29" y="5778500"/>
            <a:ext cx="1554163" cy="1079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230" y="6272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043" y="33903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639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801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7" y="-34138"/>
            <a:ext cx="1554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7" y="5675294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719" y="5687692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477" y="5722328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393" y="5756923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334" y="5756924"/>
            <a:ext cx="1584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31" y="2715891"/>
            <a:ext cx="11096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29" y="1101004"/>
            <a:ext cx="11096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734" y="2564904"/>
            <a:ext cx="11096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1114558"/>
            <a:ext cx="11096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045361"/>
            <a:ext cx="7395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</a:t>
            </a:r>
            <a:endParaRPr lang="ru-RU" sz="54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4832" y="1968691"/>
            <a:ext cx="70169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игры №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мышление, формировать счетные навыки.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предлагается прикрепить к картинке заданное количество прищепок. Например, к лошади – 4 ноги, к осьминогу – недостающие 4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упальцы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202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80528" y="0"/>
            <a:ext cx="9505056" cy="7173416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6912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пуговицами</a:t>
            </a:r>
            <a:endParaRPr lang="ru-RU" sz="54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13285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набор разных по размеру и цвету пуговиц, картинки с круглыми пробелами разного размера с контуром определенного цвета.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91177" y="3333184"/>
            <a:ext cx="3345475" cy="22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83398" y="3361388"/>
            <a:ext cx="3344985" cy="22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01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511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</dc:title>
  <dc:creator>Зек Ирина Петровна</dc:creator>
  <cp:lastModifiedBy>Зек Ирина Петровна</cp:lastModifiedBy>
  <cp:revision>10</cp:revision>
  <dcterms:created xsi:type="dcterms:W3CDTF">2014-12-10T10:41:10Z</dcterms:created>
  <dcterms:modified xsi:type="dcterms:W3CDTF">2015-04-06T08:32:47Z</dcterms:modified>
</cp:coreProperties>
</file>