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p=3&amp;text=%D0%BB%D0%B5%D1%88%D0%B8%D0%B9%20%D0%BA%D0%B0%D1%80%D1%82%D0%B8%D0%BD%D0%BA%D0%B8&amp;img_url=http://img0.liveinternet.ru/images/attach/c/8/100/627/100627500_0a08324571be2eb1ca498ae84754523d.jpg&amp;pos=119&amp;uinfo=ww-991-wh-552-fw-766-fh-448-pd-1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5;&#1076;&#1077;%20&#1074;&#1086;&#1076;%20&#1074;&#1086;&#1083;&#1096;&#1077;&#1073;&#1085;&#1080;&#1082;&#1080;.mp3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084%20prihodi%20skazka.mp3" TargetMode="External"/><Relationship Id="rId1" Type="http://schemas.openxmlformats.org/officeDocument/2006/relationships/audio" Target="file:///C:\Users\&#1040;&#1076;&#1084;&#1080;&#1085;&#1080;&#1089;&#1090;&#1088;&#1072;&#1090;&#1086;&#1088;\Downloads\&#1053;&#1086;&#1074;&#1072;&#1103;%20&#1087;&#1072;&#1087;&#1082;&#1072;\zvuki_prirody_-_voskhod_(zaycev.net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win=89&amp;text=%D0%B1%D0%B0%D0%B1%D0%B0%20%D1%8F%D0%B3%D0%B0&amp;fp=0&amp;clid=1987681&amp;img_url=http://www.inache.net/imnews/361.jpg&amp;pos=17&amp;rpt=simage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80;&#1082;&#1088;&#1086;&#1073;&#1099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91;&#1079;&#1099;&#1082;&#1072;%20&#1089;&#1095;&#1072;&#1089;&#1090;&#1100;&#1103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7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6-tub-ru.yandex.net/i?id=305325912-2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18288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038600"/>
            <a:ext cx="1905000" cy="251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4" descr="http://www.likebook.so/store/pictures/210/210034/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l="9600" r="41800" b="6497"/>
          <a:stretch>
            <a:fillRect/>
          </a:stretch>
        </p:blipFill>
        <p:spPr bwMode="auto">
          <a:xfrm>
            <a:off x="533400" y="3048000"/>
            <a:ext cx="2341049" cy="3144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тр25 001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39" t="16912" r="8265" b="19691"/>
          <a:stretch>
            <a:fillRect/>
          </a:stretch>
        </p:blipFill>
        <p:spPr>
          <a:xfrm>
            <a:off x="3581400" y="1066800"/>
            <a:ext cx="34290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5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-1588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где вод волшебн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53526-3"/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zvuki_prirody_-_voskhod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5" name="084 prihodi skazk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6096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3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49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img1.liveinternet.ru/images/attach/c/6/92/855/92855991_large_1442302_e5653f430749.jpg"/>
          <p:cNvPicPr>
            <a:picLocks noChangeAspect="1" noChangeArrowheads="1"/>
          </p:cNvPicPr>
          <p:nvPr/>
        </p:nvPicPr>
        <p:blipFill>
          <a:blip r:embed="rId2"/>
          <a:srcRect r="142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cbs-angarsk.ru/images/stories/kids/birthday/Domovenok_Kuza/SkSundukKuzki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2600325"/>
            <a:ext cx="3771900" cy="425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crypted-tbn2.gstatic.com/images?q=tbn:ANd9GcTftDojQeom9T0qdnJ9643PXZ0mZfLSIfPchS-Q9UPEEDAkTqPk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066800"/>
            <a:ext cx="457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2-tub-ru.yandex.net/i?id=129158639-44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9327" t="1662" r="8664" b="1922"/>
          <a:stretch>
            <a:fillRect/>
          </a:stretch>
        </p:blipFill>
        <p:spPr bwMode="auto">
          <a:xfrm>
            <a:off x="1676400" y="1371600"/>
            <a:ext cx="56388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микроб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620000" y="563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8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6" y="0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img0.liveinternet.ru/images/attach/c/4/81/128/81128702_56217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0525" y="1981200"/>
            <a:ext cx="26592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музыка счаст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 flipV="1">
            <a:off x="152400" y="6400800"/>
            <a:ext cx="332184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 ш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0</Words>
  <Application>Microsoft Office PowerPoint</Application>
  <PresentationFormat>Экран (4:3)</PresentationFormat>
  <Paragraphs>0</Paragraphs>
  <Slides>13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 Андреевна</cp:lastModifiedBy>
  <cp:revision>13</cp:revision>
  <dcterms:modified xsi:type="dcterms:W3CDTF">2014-11-14T03:49:31Z</dcterms:modified>
</cp:coreProperties>
</file>