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1"/>
            <a:ext cx="7772400" cy="8640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GOpus" pitchFamily="2" charset="0"/>
              </a:rPr>
              <a:t>МОУ «СОШ № 40»</a:t>
            </a:r>
            <a:endParaRPr lang="ru-RU" sz="2400" b="1" dirty="0">
              <a:solidFill>
                <a:schemeClr val="bg1"/>
              </a:solidFill>
              <a:latin typeface="AGOpus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8424936" cy="4032448"/>
          </a:xfrm>
        </p:spPr>
        <p:txBody>
          <a:bodyPr>
            <a:normAutofit fontScale="92500" lnSpcReduction="20000"/>
          </a:bodyPr>
          <a:lstStyle/>
          <a:p>
            <a:r>
              <a:rPr lang="ru-RU" sz="3900" b="1" dirty="0" smtClean="0">
                <a:solidFill>
                  <a:schemeClr val="bg1"/>
                </a:solidFill>
                <a:latin typeface="AGOpus" pitchFamily="2" charset="0"/>
              </a:rPr>
              <a:t>Защита проектов </a:t>
            </a:r>
          </a:p>
          <a:p>
            <a:r>
              <a:rPr lang="ru-RU" sz="3900" b="1" dirty="0" smtClean="0">
                <a:solidFill>
                  <a:schemeClr val="bg1"/>
                </a:solidFill>
                <a:latin typeface="AGOpus" pitchFamily="2" charset="0"/>
              </a:rPr>
              <a:t>по окружающему миру</a:t>
            </a:r>
          </a:p>
          <a:p>
            <a:r>
              <a:rPr lang="ru-RU" sz="3900" b="1" dirty="0" smtClean="0">
                <a:solidFill>
                  <a:schemeClr val="bg1"/>
                </a:solidFill>
                <a:latin typeface="AGOpus" pitchFamily="2" charset="0"/>
              </a:rPr>
              <a:t> "</a:t>
            </a:r>
            <a:r>
              <a:rPr lang="ru-RU" sz="3900" b="1" dirty="0" smtClean="0">
                <a:solidFill>
                  <a:schemeClr val="bg1"/>
                </a:solidFill>
                <a:latin typeface="AGOpus" pitchFamily="2" charset="0"/>
              </a:rPr>
              <a:t>Мои </a:t>
            </a:r>
            <a:r>
              <a:rPr lang="ru-RU" sz="3900" b="1" smtClean="0">
                <a:solidFill>
                  <a:schemeClr val="bg1"/>
                </a:solidFill>
                <a:latin typeface="AGOpus" pitchFamily="2" charset="0"/>
              </a:rPr>
              <a:t>домашние питомцы"  </a:t>
            </a:r>
            <a:endParaRPr lang="ru-RU" sz="3900" b="1" dirty="0" smtClean="0">
              <a:solidFill>
                <a:schemeClr val="bg1"/>
              </a:solidFill>
              <a:latin typeface="AGOpus" pitchFamily="2" charset="0"/>
            </a:endParaRPr>
          </a:p>
          <a:p>
            <a:endParaRPr lang="ru-RU" b="1" dirty="0">
              <a:solidFill>
                <a:schemeClr val="bg1"/>
              </a:solidFill>
              <a:latin typeface="AGOpus" pitchFamily="2" charset="0"/>
            </a:endParaRPr>
          </a:p>
          <a:p>
            <a:pPr algn="r"/>
            <a:endParaRPr lang="ru-RU" sz="2000" b="1" dirty="0" smtClean="0">
              <a:solidFill>
                <a:schemeClr val="bg1"/>
              </a:solidFill>
              <a:latin typeface="AGOpus" pitchFamily="2" charset="0"/>
            </a:endParaRPr>
          </a:p>
          <a:p>
            <a:pPr algn="r"/>
            <a:endParaRPr lang="ru-RU" sz="2000" b="1" dirty="0">
              <a:solidFill>
                <a:schemeClr val="bg1"/>
              </a:solidFill>
              <a:latin typeface="AGOpus" pitchFamily="2" charset="0"/>
            </a:endParaRPr>
          </a:p>
          <a:p>
            <a:pPr algn="r"/>
            <a:endParaRPr lang="ru-RU" sz="2000" b="1" dirty="0" smtClean="0">
              <a:solidFill>
                <a:schemeClr val="bg1"/>
              </a:solidFill>
              <a:latin typeface="AGOpus" pitchFamily="2" charset="0"/>
            </a:endParaRPr>
          </a:p>
          <a:p>
            <a:pPr algn="r"/>
            <a:endParaRPr lang="ru-RU" sz="2000" b="1" dirty="0" smtClean="0">
              <a:solidFill>
                <a:schemeClr val="bg1"/>
              </a:solidFill>
              <a:latin typeface="AGOpus" pitchFamily="2" charset="0"/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latin typeface="AGOpus" pitchFamily="2" charset="0"/>
              </a:rPr>
              <a:t>Подготовила: учитель начальных классов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latin typeface="AGOpus" pitchFamily="2" charset="0"/>
              </a:rPr>
              <a:t>Карпова Е.А.  </a:t>
            </a:r>
          </a:p>
          <a:p>
            <a:endParaRPr lang="ru-RU" b="1" dirty="0">
              <a:solidFill>
                <a:schemeClr val="bg1"/>
              </a:solidFill>
              <a:latin typeface="AGOpus" pitchFamily="2" charset="0"/>
            </a:endParaRPr>
          </a:p>
          <a:p>
            <a:endParaRPr lang="ru-RU" b="1" dirty="0">
              <a:solidFill>
                <a:schemeClr val="bg1"/>
              </a:solidFill>
              <a:latin typeface="AGOp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15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9036496" cy="108012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Практическая значимость проектной работы </a:t>
            </a:r>
            <a:r>
              <a:rPr lang="ru-RU" sz="2000" b="1" dirty="0" smtClean="0">
                <a:solidFill>
                  <a:schemeClr val="bg1"/>
                </a:solidFill>
              </a:rPr>
              <a:t>– разработать рекомендации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по </a:t>
            </a:r>
            <a:r>
              <a:rPr lang="ru-RU" sz="2000" b="1" dirty="0">
                <a:solidFill>
                  <a:schemeClr val="bg1"/>
                </a:solidFill>
              </a:rPr>
              <a:t>уходу за домашними животными и </a:t>
            </a:r>
            <a:r>
              <a:rPr lang="ru-RU" sz="2000" b="1" dirty="0" smtClean="0">
                <a:solidFill>
                  <a:schemeClr val="bg1"/>
                </a:solidFill>
              </a:rPr>
              <a:t>рекомендации по </a:t>
            </a:r>
            <a:r>
              <a:rPr lang="ru-RU" sz="2000" b="1" dirty="0">
                <a:solidFill>
                  <a:schemeClr val="bg1"/>
                </a:solidFill>
              </a:rPr>
              <a:t>выбору </a:t>
            </a:r>
            <a:r>
              <a:rPr lang="ru-RU" sz="2000" b="1" dirty="0" smtClean="0">
                <a:solidFill>
                  <a:schemeClr val="bg1"/>
                </a:solidFill>
              </a:rPr>
              <a:t>питомца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Admin\Desktop\1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92" y="1305352"/>
            <a:ext cx="7056000" cy="52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075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9505056" cy="1872208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В ходе выполнения проекта дети с </a:t>
            </a:r>
            <a:r>
              <a:rPr lang="ru-RU" sz="2000" b="1" dirty="0" smtClean="0">
                <a:solidFill>
                  <a:schemeClr val="bg1"/>
                </a:solidFill>
              </a:rPr>
              <a:t>помощью </a:t>
            </a:r>
            <a:r>
              <a:rPr lang="ru-RU" sz="2000" b="1" dirty="0">
                <a:solidFill>
                  <a:schemeClr val="bg1"/>
                </a:solidFill>
              </a:rPr>
              <a:t>взрослых учились: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наблюдать за домашним любимцем и фиксировать результаты наблюдений;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фотографировать своего питомца в наиболее интересных ситуациях;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составлять рассказ о своём домашнем животном, его характере, </a:t>
            </a:r>
            <a:r>
              <a:rPr lang="ru-RU" sz="2000" b="1" dirty="0" smtClean="0">
                <a:solidFill>
                  <a:schemeClr val="bg1"/>
                </a:solidFill>
              </a:rPr>
              <a:t>повадках;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оценивать результаты собственного труда и труда </a:t>
            </a:r>
            <a:r>
              <a:rPr lang="ru-RU" sz="2000" b="1" dirty="0" smtClean="0">
                <a:solidFill>
                  <a:schemeClr val="bg1"/>
                </a:solidFill>
              </a:rPr>
              <a:t>товарищей</a:t>
            </a:r>
            <a:r>
              <a:rPr lang="ru-RU" sz="2000" b="1" dirty="0">
                <a:solidFill>
                  <a:schemeClr val="bg1"/>
                </a:solidFill>
                <a:latin typeface="AGOpus" pitchFamily="2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AGOpus" pitchFamily="2" charset="0"/>
              </a:rPr>
            </a:br>
            <a:endParaRPr lang="ru-RU" sz="2000" b="1" dirty="0">
              <a:solidFill>
                <a:schemeClr val="bg1"/>
              </a:solidFill>
              <a:latin typeface="AGOpus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4836599" cy="47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Admin\Desktop\1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53352"/>
            <a:ext cx="3770208" cy="46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01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024" y="0"/>
            <a:ext cx="10404648" cy="263691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Кошка является одним из наиболее популярных домашних питомцев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и </a:t>
            </a:r>
            <a:r>
              <a:rPr lang="ru-RU" sz="2000" b="1" dirty="0">
                <a:solidFill>
                  <a:schemeClr val="bg1"/>
                </a:solidFill>
              </a:rPr>
              <a:t>является другом человека. Кошки могут развлекать и лечить человека</a:t>
            </a:r>
            <a:r>
              <a:rPr lang="ru-RU" sz="2000" b="1" dirty="0" smtClean="0">
                <a:solidFill>
                  <a:schemeClr val="bg1"/>
                </a:solidFill>
              </a:rPr>
              <a:t>,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а собаки служат человеку верой и правдой.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Admin\Desktop\1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7" y="1556792"/>
            <a:ext cx="3910669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1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93360"/>
            <a:ext cx="5017384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76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-18256"/>
            <a:ext cx="9540552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Природа – это раскрытая книга и надо только уметь ее читать, а для этого надо научиться терпеливо наблюдать</a:t>
            </a:r>
          </a:p>
        </p:txBody>
      </p:sp>
      <p:pic>
        <p:nvPicPr>
          <p:cNvPr id="4098" name="Picture 2" descr="C:\Users\Admin\Desktop\1\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0" r="27449"/>
          <a:stretch/>
        </p:blipFill>
        <p:spPr bwMode="auto">
          <a:xfrm>
            <a:off x="179512" y="980728"/>
            <a:ext cx="4696285" cy="57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1\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" r="4167" b="9101"/>
          <a:stretch/>
        </p:blipFill>
        <p:spPr bwMode="auto">
          <a:xfrm>
            <a:off x="5076056" y="836712"/>
            <a:ext cx="3855677" cy="58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9957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69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МОУ «СОШ № 40»</vt:lpstr>
      <vt:lpstr>Практическая значимость проектной работы – разработать рекомендации  по уходу за домашними животными и рекомендации по выбору питомца</vt:lpstr>
      <vt:lpstr>В ходе выполнения проекта дети с помощью взрослых учились: наблюдать за домашним любимцем и фиксировать результаты наблюдений; фотографировать своего питомца в наиболее интересных ситуациях; составлять рассказ о своём домашнем животном, его характере, повадках; оценивать результаты собственного труда и труда товарищей </vt:lpstr>
      <vt:lpstr>Кошка является одним из наиболее популярных домашних питомцев  и является другом человека. Кошки могут развлекать и лечить человека,  а собаки служат человеку верой и правдой.  </vt:lpstr>
      <vt:lpstr>Природа – это раскрытая книга и надо только уметь ее читать, а для этого надо научиться терпеливо наблюдать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«СОШ № 40»</dc:title>
  <dc:subject>Защита проектов по окружающему миру "Мои домашние питомцы"</dc:subject>
  <dc:creator>Елена</dc:creator>
  <cp:lastModifiedBy>Admin</cp:lastModifiedBy>
  <cp:revision>10</cp:revision>
  <dcterms:created xsi:type="dcterms:W3CDTF">2015-04-09T16:32:33Z</dcterms:created>
  <dcterms:modified xsi:type="dcterms:W3CDTF">2015-04-09T18:13:36Z</dcterms:modified>
</cp:coreProperties>
</file>