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1" r:id="rId4"/>
    <p:sldId id="289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4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07" autoAdjust="0"/>
  </p:normalViewPr>
  <p:slideViewPr>
    <p:cSldViewPr>
      <p:cViewPr>
        <p:scale>
          <a:sx n="60" d="100"/>
          <a:sy n="60" d="100"/>
        </p:scale>
        <p:origin x="-143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642918"/>
            <a:ext cx="7772400" cy="289878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Сценарий родительского собрания в разновозрастной группе</a:t>
            </a: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Степ-аэробика как средство укрепления организма»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4071942"/>
            <a:ext cx="5643602" cy="192882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инструктор по физической культуре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Тырса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Анастасия Алексеевна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проведения: 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34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55065" y="500042"/>
            <a:ext cx="809630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34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7937023" cy="595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34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294213" cy="622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324_1106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340021" y="500042"/>
            <a:ext cx="8518259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324_1105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371098" y="642918"/>
            <a:ext cx="846449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IMG_20150324_1106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548922" y="1500174"/>
            <a:ext cx="804615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7203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Цель:</a:t>
            </a:r>
            <a:r>
              <a:rPr lang="ru-RU" sz="3600" dirty="0" smtClean="0"/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активизировать внимание родителей на проблеме плохого физического развития детей. Обсудить новое понятие как степ-аэробика. Ознакомить с задачами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степ-аэробики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анкетирования для родителей :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место занимает физкультура в вашей семье».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85834"/>
            <a:ext cx="5286412" cy="353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857760"/>
            <a:ext cx="5843606" cy="157163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 инструктор по физической культуре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Тырса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Анастасия Алексеевна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«Степ-аэробика как средство укрепления здоровья»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Степ-аэробика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ритмичные подъемы и спуски со специальной платформы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степ-платформы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под танцевальную музыку. Это один из самых простых и эффективных стилей в аэробике.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в переводе с английского языка буквально означает «шаг». В конце XX века Джина Миллер разработала новую методику – степ-аэробику. Она приспособила его для своих ежедневных тренировок после перенесенной ею травмы колена. Первым тренажером, которым она воспользовалась для выздоровления, были ступеньки крыльца ее собственного дома. Джина так увлеклась движениями, в которых было множество элементов спуска и подъема, что не замечала, как пролетало время, и опомнилась только тогда, когда совсем выздоровела и приобрела свою прежнюю спортивную форму. Она на собственном опыте убедилась, что простейшие тренировки на ступеньках дали просто замечательные результаты. Воодушевившись полученными результатами, Джин Миллер решила превратить реабилитационную программу в новый вид фитнеса, который увлёк миллионы людей, поддерживающих своё тело в тонусе. Со временем данная программа стала называться «степ-аэробика» и получила широкое распространение среди приверженцев здорового и активного образа жизни.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44334"/>
            <a:ext cx="7397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214841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Занятия аэробикой доставляют детям большое удовольствие. Для того чтобы занятия были более интересными и насыщенными, для детей подготавливают индивидуальные снаряды — степы.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ступенька высотой не более 8 см, шириной — 25 см, длиной — 40 см, легкий и обтянутый мягким дерматином.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степ-аэробикой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обязательно сопровождаются бодрой, ритмичной музыкой, которая создает у детей хорошее настроение.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50403_1323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286123"/>
            <a:ext cx="2643206" cy="3463553"/>
          </a:xfrm>
          <a:prstGeom prst="rect">
            <a:avLst/>
          </a:prstGeom>
        </p:spPr>
      </p:pic>
      <p:pic>
        <p:nvPicPr>
          <p:cNvPr id="5" name="Рисунок 4" descr="IMG_20150403_1322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3357562"/>
            <a:ext cx="5572163" cy="328614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степ – аэробики 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правильную осанку, укреплять костно-мышечный корсет.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координацию движений.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сердечно - сосудистую и дыхательную систему.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основные физические качества (силу, выносливость, быстроту, координацию и др.).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Улучшать музыкальную и двигательную память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двигательный опыт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эстетический вкус и интерес к занятиям.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34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500042"/>
            <a:ext cx="7913209" cy="5934907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Степ-аэробика.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«Лестница, ведущая к здоровью»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Степ-аэробика – ритмичные шаговые движения с использованием специальной платформы.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последнее время этот вид физических упражнений стал популярным.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прекрасная тренировка опорно-двигательной системы организма, координации движений, равновесия.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448</TotalTime>
  <Words>174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зеленый</vt:lpstr>
      <vt:lpstr>Сценарий родительского собрания в разновозрастной группе  Тема: « Степ-аэробика как средство укрепления организма»</vt:lpstr>
      <vt:lpstr>Слайд 2</vt:lpstr>
      <vt:lpstr>  </vt:lpstr>
      <vt:lpstr>«Степ-аэробика как средство укрепления здоровья»</vt:lpstr>
      <vt:lpstr>Слайд 5</vt:lpstr>
      <vt:lpstr>Слайд 6</vt:lpstr>
      <vt:lpstr>Слайд 7</vt:lpstr>
      <vt:lpstr>Слайд 8</vt:lpstr>
      <vt:lpstr>Степ-аэробика. «Лестница, ведущая к здоровью»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РиКо</cp:lastModifiedBy>
  <cp:revision>60</cp:revision>
  <dcterms:created xsi:type="dcterms:W3CDTF">2013-08-01T10:17:40Z</dcterms:created>
  <dcterms:modified xsi:type="dcterms:W3CDTF">2015-04-09T10:49:21Z</dcterms:modified>
</cp:coreProperties>
</file>