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E952-8B15-42AA-B941-38C26868C754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DDD7-988B-440A-A4CF-BE9AB2246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Чарушин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«Томкины сны»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214554"/>
            <a:ext cx="6400800" cy="1752600"/>
          </a:xfrm>
        </p:spPr>
        <p:txBody>
          <a:bodyPr/>
          <a:lstStyle/>
          <a:p>
            <a:r>
              <a:rPr lang="ru-RU" dirty="0" smtClean="0"/>
              <a:t>1 класс</a:t>
            </a:r>
            <a:endParaRPr lang="ru-RU" dirty="0"/>
          </a:p>
        </p:txBody>
      </p:sp>
      <p:pic>
        <p:nvPicPr>
          <p:cNvPr id="12290" name="Picture 2" descr="http://img-fotki.yandex.ru/get/3806/magdalena-77.9/0_192dd_a9febf0b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7181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18.privet.ru/lr/0a2cfc24488fc840be1e9062c0d135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072230" cy="6072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охотника я увидел пёсика. </a:t>
            </a:r>
            <a:br>
              <a:rPr lang="ru-RU" dirty="0" smtClean="0"/>
            </a:br>
            <a:r>
              <a:rPr lang="ru-RU" dirty="0" smtClean="0"/>
              <a:t>Он вот какой. Уши длинные, хвост короткий...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wallbox.ru/wallpapers/preview/201305/ea15ac40e2e1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60960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6143644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 стал растить помощника…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 rot="3171322">
            <a:off x="-1031667" y="3821625"/>
            <a:ext cx="60041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Назвал его Томкой.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tofuntik.ru/wp-content/uploads/2012/12/wpid-fjOANf8b1P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001056" cy="499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Зайчонок</a:t>
            </a:r>
            <a:endParaRPr lang="ru-RU" dirty="0"/>
          </a:p>
        </p:txBody>
      </p:sp>
      <p:pic>
        <p:nvPicPr>
          <p:cNvPr id="16386" name="Picture 2" descr="http://img0.liveinternet.ru/images/attach/b/3/19/355/1935594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072362" cy="470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Коза</a:t>
            </a:r>
            <a:endParaRPr lang="ru-RU" dirty="0"/>
          </a:p>
        </p:txBody>
      </p:sp>
      <p:pic>
        <p:nvPicPr>
          <p:cNvPr id="17410" name="Picture 2" descr="http://www.stihi.ru/pics/2012/07/24/7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881682" cy="489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18434" name="Picture 2" descr="http://wallbox.ru/wallpapers/preview/201251/810ecc61cdc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358114" cy="4598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Курочка с цыплятами</a:t>
            </a:r>
            <a:endParaRPr lang="ru-RU" dirty="0"/>
          </a:p>
        </p:txBody>
      </p:sp>
      <p:pic>
        <p:nvPicPr>
          <p:cNvPr id="19460" name="Picture 4" descr="http://wallpaperskd.com/wallpapers/2012/10/Chicken-and-chicks-48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ontent.foto.mail.ru/mail/lika78.78/_forums/i-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97707" cy="573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opuzz.com/upload/img/puzzle/puzzle_8254b70c378fc8accccaac516fd19d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718854" cy="617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25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Евгений Чарушин «Томкины сны»</vt:lpstr>
      <vt:lpstr>У охотника я увидел пёсика.  Он вот какой. Уши длинные, хвост короткий...  </vt:lpstr>
      <vt:lpstr>Слайд 3</vt:lpstr>
      <vt:lpstr>Зайчонок</vt:lpstr>
      <vt:lpstr>Коза</vt:lpstr>
      <vt:lpstr>Медведь</vt:lpstr>
      <vt:lpstr>Курочка с цыплятами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2014-04-26T10:45:23Z</dcterms:created>
  <dcterms:modified xsi:type="dcterms:W3CDTF">2015-04-11T17:12:59Z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