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9" r:id="rId2"/>
    <p:sldId id="282" r:id="rId3"/>
    <p:sldId id="264" r:id="rId4"/>
    <p:sldId id="265" r:id="rId5"/>
    <p:sldId id="267" r:id="rId6"/>
    <p:sldId id="269" r:id="rId7"/>
    <p:sldId id="262" r:id="rId8"/>
    <p:sldId id="274" r:id="rId9"/>
    <p:sldId id="272" r:id="rId10"/>
    <p:sldId id="276" r:id="rId11"/>
    <p:sldId id="277" r:id="rId12"/>
    <p:sldId id="278" r:id="rId13"/>
    <p:sldId id="279" r:id="rId14"/>
    <p:sldId id="280" r:id="rId15"/>
    <p:sldId id="281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8C0E7-A7E4-44F6-9012-254F5584965B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5AE95-5664-407D-86C0-27DC3166E0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151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Выполнила</a:t>
            </a:r>
            <a:r>
              <a:rPr lang="ru-RU" baseline="0" dirty="0" smtClean="0"/>
              <a:t> воспитатель Беляева М.Б. /ГБДОУ детский сад №16 Красногвардейского района  г. Санкт-Петербурга/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5AE95-5664-407D-86C0-27DC3166E04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92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9F81AD-8615-472A-A975-1034492B4D47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199AA-1F4A-4584-90A1-C1B8FA108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9F81AD-8615-472A-A975-1034492B4D47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199AA-1F4A-4584-90A1-C1B8FA108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9F81AD-8615-472A-A975-1034492B4D47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199AA-1F4A-4584-90A1-C1B8FA108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9F81AD-8615-472A-A975-1034492B4D47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199AA-1F4A-4584-90A1-C1B8FA108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9F81AD-8615-472A-A975-1034492B4D47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199AA-1F4A-4584-90A1-C1B8FA108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9F81AD-8615-472A-A975-1034492B4D47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199AA-1F4A-4584-90A1-C1B8FA108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9F81AD-8615-472A-A975-1034492B4D47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199AA-1F4A-4584-90A1-C1B8FA108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9F81AD-8615-472A-A975-1034492B4D47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199AA-1F4A-4584-90A1-C1B8FA108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9F81AD-8615-472A-A975-1034492B4D47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199AA-1F4A-4584-90A1-C1B8FA108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9F81AD-8615-472A-A975-1034492B4D47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199AA-1F4A-4584-90A1-C1B8FA108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9F81AD-8615-472A-A975-1034492B4D47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199AA-1F4A-4584-90A1-C1B8FA108F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E9F81AD-8615-472A-A975-1034492B4D47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B5199AA-1F4A-4584-90A1-C1B8FA108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024" y="255830"/>
            <a:ext cx="8568448" cy="64135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79632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548680"/>
            <a:ext cx="72008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Маленькая страна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441121">
            <a:off x="1669909" y="729336"/>
            <a:ext cx="5056137" cy="5413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2520280" cy="237626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390259" y="2132856"/>
            <a:ext cx="7416824" cy="3744416"/>
          </a:xfrm>
          <a:prstGeom prst="ellipse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Помогите нам сейчас: кто-то лишний здесь у нас…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595142"/>
            <a:ext cx="2785480" cy="2264595"/>
          </a:xfrm>
          <a:prstGeom prst="rect">
            <a:avLst/>
          </a:prstGeom>
        </p:spPr>
      </p:pic>
      <p:pic>
        <p:nvPicPr>
          <p:cNvPr id="5" name="Рисунок 4" descr="мураве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933056"/>
            <a:ext cx="2663682" cy="2505993"/>
          </a:xfrm>
          <a:prstGeom prst="rect">
            <a:avLst/>
          </a:prstGeom>
        </p:spPr>
      </p:pic>
      <p:pic>
        <p:nvPicPr>
          <p:cNvPr id="6" name="Рисунок 5" descr="76_9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76672"/>
            <a:ext cx="2880320" cy="2880320"/>
          </a:xfrm>
          <a:prstGeom prst="rect">
            <a:avLst/>
          </a:prstGeom>
        </p:spPr>
      </p:pic>
      <p:pic>
        <p:nvPicPr>
          <p:cNvPr id="7" name="Рисунок 6" descr="Серия%20_Бабочки_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4517369">
            <a:off x="1250215" y="855923"/>
            <a:ext cx="2908265" cy="3030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a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463760" y="416562"/>
            <a:ext cx="2676961" cy="2653166"/>
          </a:xfrm>
          <a:prstGeom prst="rect">
            <a:avLst/>
          </a:prstGeom>
        </p:spPr>
      </p:pic>
      <p:pic>
        <p:nvPicPr>
          <p:cNvPr id="5" name="Рисунок 4" descr="iMPGII80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6126" y="3140969"/>
            <a:ext cx="4492338" cy="3335894"/>
          </a:xfrm>
          <a:prstGeom prst="rect">
            <a:avLst/>
          </a:prstGeom>
        </p:spPr>
      </p:pic>
      <p:pic>
        <p:nvPicPr>
          <p:cNvPr id="6" name="Рисунок 5" descr="39262_html_75a856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86178">
            <a:off x="4983296" y="829321"/>
            <a:ext cx="2950161" cy="2520280"/>
          </a:xfrm>
          <a:prstGeom prst="rect">
            <a:avLst/>
          </a:prstGeom>
        </p:spPr>
      </p:pic>
      <p:pic>
        <p:nvPicPr>
          <p:cNvPr id="7" name="Рисунок 6" descr="5170772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05371">
            <a:off x="801679" y="3752633"/>
            <a:ext cx="3014323" cy="2211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uznechi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881805"/>
            <a:ext cx="3810059" cy="2763219"/>
          </a:xfrm>
          <a:prstGeom prst="rect">
            <a:avLst/>
          </a:prstGeom>
        </p:spPr>
      </p:pic>
      <p:pic>
        <p:nvPicPr>
          <p:cNvPr id="4" name="Рисунок 3" descr="мураве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645024"/>
            <a:ext cx="2354739" cy="2304256"/>
          </a:xfrm>
          <a:prstGeom prst="rect">
            <a:avLst/>
          </a:prstGeom>
        </p:spPr>
      </p:pic>
      <p:pic>
        <p:nvPicPr>
          <p:cNvPr id="6" name="Рисунок 5" descr="76_9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548680"/>
            <a:ext cx="2880320" cy="2880320"/>
          </a:xfrm>
          <a:prstGeom prst="rect">
            <a:avLst/>
          </a:prstGeom>
        </p:spPr>
      </p:pic>
      <p:pic>
        <p:nvPicPr>
          <p:cNvPr id="7" name="Рисунок 6" descr="183624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183988">
            <a:off x="1515393" y="3570430"/>
            <a:ext cx="2247892" cy="2506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32656"/>
            <a:ext cx="7848872" cy="5832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2132855"/>
            <a:ext cx="6192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   Молодцы!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pasibo_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39" y="1032429"/>
            <a:ext cx="6631623" cy="4916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67544" y="620688"/>
            <a:ext cx="7128792" cy="40324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Давайте познакомимся!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jivotniea-354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692541"/>
            <a:ext cx="3024336" cy="5165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6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386710">
            <a:off x="881663" y="4687961"/>
            <a:ext cx="1368152" cy="1596177"/>
          </a:xfrm>
          <a:prstGeom prst="rect">
            <a:avLst/>
          </a:prstGeom>
        </p:spPr>
      </p:pic>
      <p:pic>
        <p:nvPicPr>
          <p:cNvPr id="5" name="Рисунок 4" descr="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17" y="498262"/>
            <a:ext cx="1908060" cy="1783202"/>
          </a:xfrm>
          <a:prstGeom prst="rect">
            <a:avLst/>
          </a:prstGeom>
        </p:spPr>
      </p:pic>
      <p:pic>
        <p:nvPicPr>
          <p:cNvPr id="6" name="Рисунок 5" descr="0_85bbc_9505fac9_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99356">
            <a:off x="5142870" y="4005064"/>
            <a:ext cx="2885514" cy="2536494"/>
          </a:xfrm>
          <a:prstGeom prst="rect">
            <a:avLst/>
          </a:prstGeom>
        </p:spPr>
      </p:pic>
      <p:pic>
        <p:nvPicPr>
          <p:cNvPr id="7" name="Рисунок 6" descr="31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1236">
            <a:off x="3573893" y="663300"/>
            <a:ext cx="1711498" cy="1735604"/>
          </a:xfrm>
          <a:prstGeom prst="rect">
            <a:avLst/>
          </a:prstGeom>
        </p:spPr>
      </p:pic>
      <p:pic>
        <p:nvPicPr>
          <p:cNvPr id="8" name="Рисунок 7" descr="46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3" y="386663"/>
            <a:ext cx="2424268" cy="1818201"/>
          </a:xfrm>
          <a:prstGeom prst="rect">
            <a:avLst/>
          </a:prstGeom>
        </p:spPr>
      </p:pic>
      <p:pic>
        <p:nvPicPr>
          <p:cNvPr id="9" name="Рисунок 8" descr="ca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1196210">
            <a:off x="2940058" y="4318308"/>
            <a:ext cx="1793337" cy="1777396"/>
          </a:xfrm>
          <a:prstGeom prst="rect">
            <a:avLst/>
          </a:prstGeom>
        </p:spPr>
      </p:pic>
      <p:pic>
        <p:nvPicPr>
          <p:cNvPr id="10" name="Рисунок 9" descr="Kuznechik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6136" y="2276873"/>
            <a:ext cx="2573224" cy="1800200"/>
          </a:xfrm>
          <a:prstGeom prst="rect">
            <a:avLst/>
          </a:prstGeom>
        </p:spPr>
      </p:pic>
      <p:pic>
        <p:nvPicPr>
          <p:cNvPr id="11" name="Рисунок 10" descr="slide0010_image01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9978670">
            <a:off x="3174203" y="2313317"/>
            <a:ext cx="2258455" cy="1693841"/>
          </a:xfrm>
          <a:prstGeom prst="rect">
            <a:avLst/>
          </a:prstGeom>
        </p:spPr>
      </p:pic>
      <p:pic>
        <p:nvPicPr>
          <p:cNvPr id="12" name="Рисунок 11" descr="муравей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01084" y="2420888"/>
            <a:ext cx="1870715" cy="1944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0532351_100918-150x1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717032"/>
            <a:ext cx="2868910" cy="2295128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115616" y="764704"/>
            <a:ext cx="7344816" cy="3456384"/>
          </a:xfrm>
          <a:prstGeom prst="ellipse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А теперь, ребятки, отгадайте-ка загадки! 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6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764705"/>
            <a:ext cx="6696743" cy="5148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ly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886199">
            <a:off x="2259991" y="1336978"/>
            <a:ext cx="3855150" cy="4156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uznechi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52271"/>
            <a:ext cx="8274556" cy="6001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0010_image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890718"/>
            <a:ext cx="6768752" cy="5076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DSVIT_animation_butterfl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980728"/>
            <a:ext cx="5112567" cy="5112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319</TotalTime>
  <Words>44</Words>
  <Application>Microsoft Office PowerPoint</Application>
  <PresentationFormat>Экран (4:3)</PresentationFormat>
  <Paragraphs>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детский сад №16 ГБДОУ</cp:lastModifiedBy>
  <cp:revision>33</cp:revision>
  <dcterms:created xsi:type="dcterms:W3CDTF">2014-04-19T19:11:41Z</dcterms:created>
  <dcterms:modified xsi:type="dcterms:W3CDTF">2015-04-10T12:07:33Z</dcterms:modified>
</cp:coreProperties>
</file>