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7" r:id="rId2"/>
    <p:sldId id="256" r:id="rId3"/>
    <p:sldId id="261" r:id="rId4"/>
    <p:sldId id="262" r:id="rId5"/>
    <p:sldId id="264" r:id="rId6"/>
    <p:sldId id="270" r:id="rId7"/>
    <p:sldId id="273" r:id="rId8"/>
    <p:sldId id="276" r:id="rId9"/>
    <p:sldId id="277" r:id="rId10"/>
    <p:sldId id="280" r:id="rId11"/>
    <p:sldId id="258" r:id="rId12"/>
    <p:sldId id="282" r:id="rId13"/>
    <p:sldId id="281" r:id="rId14"/>
    <p:sldId id="275" r:id="rId15"/>
    <p:sldId id="259" r:id="rId16"/>
    <p:sldId id="260" r:id="rId17"/>
    <p:sldId id="283" r:id="rId18"/>
    <p:sldId id="279" r:id="rId19"/>
    <p:sldId id="271" r:id="rId20"/>
    <p:sldId id="266" r:id="rId21"/>
    <p:sldId id="284" r:id="rId22"/>
    <p:sldId id="265" r:id="rId23"/>
    <p:sldId id="274" r:id="rId24"/>
    <p:sldId id="272" r:id="rId25"/>
    <p:sldId id="263" r:id="rId26"/>
    <p:sldId id="269" r:id="rId27"/>
    <p:sldId id="267"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4D3397-5E7A-4CD6-900D-7156D8C6EFF5}" type="datetimeFigureOut">
              <a:rPr lang="ru-RU" smtClean="0"/>
              <a:pPr/>
              <a:t>20.03.2015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8535A8-F1F4-47FA-BFA1-C989C1584C3A}"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Рисунок 6" descr="1362660233_animaciya-flag-rossii.gif"/>
          <p:cNvPicPr>
            <a:picLocks noChangeAspect="1"/>
          </p:cNvPicPr>
          <p:nvPr/>
        </p:nvPicPr>
        <p:blipFill>
          <a:blip r:embed="rId2">
            <a:clrChange>
              <a:clrFrom>
                <a:srgbClr val="FDFEFE"/>
              </a:clrFrom>
              <a:clrTo>
                <a:srgbClr val="FDFEFE">
                  <a:alpha val="0"/>
                </a:srgbClr>
              </a:clrTo>
            </a:clrChange>
          </a:blip>
          <a:srcRect/>
          <a:stretch>
            <a:fillRect/>
          </a:stretch>
        </p:blipFill>
        <p:spPr bwMode="auto">
          <a:xfrm>
            <a:off x="6300788" y="2133600"/>
            <a:ext cx="2286000" cy="3048000"/>
          </a:xfrm>
          <a:prstGeom prst="rect">
            <a:avLst/>
          </a:prstGeom>
          <a:noFill/>
          <a:ln w="9525">
            <a:noFill/>
            <a:miter lim="800000"/>
            <a:headEnd/>
            <a:tailEnd/>
          </a:ln>
        </p:spPr>
      </p:pic>
      <p:pic>
        <p:nvPicPr>
          <p:cNvPr id="3" name="Рисунок 7" descr="emblema_olimpiada_sochi_2014.png"/>
          <p:cNvPicPr>
            <a:picLocks noChangeAspect="1"/>
          </p:cNvPicPr>
          <p:nvPr/>
        </p:nvPicPr>
        <p:blipFill>
          <a:blip r:embed="rId3"/>
          <a:srcRect/>
          <a:stretch>
            <a:fillRect/>
          </a:stretch>
        </p:blipFill>
        <p:spPr bwMode="auto">
          <a:xfrm>
            <a:off x="3924300" y="4591050"/>
            <a:ext cx="5219700" cy="2266950"/>
          </a:xfrm>
          <a:prstGeom prst="rect">
            <a:avLst/>
          </a:prstGeom>
          <a:noFill/>
          <a:ln w="9525">
            <a:noFill/>
            <a:miter lim="800000"/>
            <a:headEnd/>
            <a:tailEnd/>
          </a:ln>
        </p:spPr>
      </p:pic>
      <p:pic>
        <p:nvPicPr>
          <p:cNvPr id="4" name="Рисунок 8" descr="9e419927ea2c3e36976e50d4609c8f46.png"/>
          <p:cNvPicPr>
            <a:picLocks noChangeAspect="1"/>
          </p:cNvPicPr>
          <p:nvPr/>
        </p:nvPicPr>
        <p:blipFill>
          <a:blip r:embed="rId4"/>
          <a:srcRect/>
          <a:stretch>
            <a:fillRect/>
          </a:stretch>
        </p:blipFill>
        <p:spPr bwMode="auto">
          <a:xfrm>
            <a:off x="6659563" y="3573463"/>
            <a:ext cx="1905000" cy="2381250"/>
          </a:xfrm>
          <a:prstGeom prst="rect">
            <a:avLst/>
          </a:prstGeom>
          <a:noFill/>
          <a:ln w="9525">
            <a:noFill/>
            <a:miter lim="800000"/>
            <a:headEnd/>
            <a:tailEnd/>
          </a:ln>
        </p:spPr>
      </p:pic>
      <p:pic>
        <p:nvPicPr>
          <p:cNvPr id="5" name="Рисунок 9" descr="0cc7d3f84a23c7a9d80a2b65f71679a6.png"/>
          <p:cNvPicPr>
            <a:picLocks noChangeAspect="1"/>
          </p:cNvPicPr>
          <p:nvPr/>
        </p:nvPicPr>
        <p:blipFill>
          <a:blip r:embed="rId5"/>
          <a:srcRect/>
          <a:stretch>
            <a:fillRect/>
          </a:stretch>
        </p:blipFill>
        <p:spPr bwMode="auto">
          <a:xfrm>
            <a:off x="7451725" y="2636838"/>
            <a:ext cx="1944688" cy="2430462"/>
          </a:xfrm>
          <a:prstGeom prst="rect">
            <a:avLst/>
          </a:prstGeom>
          <a:noFill/>
          <a:ln w="9525">
            <a:noFill/>
            <a:miter lim="800000"/>
            <a:headEnd/>
            <a:tailEnd/>
          </a:ln>
        </p:spPr>
      </p:pic>
      <p:pic>
        <p:nvPicPr>
          <p:cNvPr id="6" name="Рисунок 10" descr="1cef6baf64ab5fd31191aca89415c9bb.png"/>
          <p:cNvPicPr>
            <a:picLocks noChangeAspect="1"/>
          </p:cNvPicPr>
          <p:nvPr/>
        </p:nvPicPr>
        <p:blipFill>
          <a:blip r:embed="rId6"/>
          <a:srcRect/>
          <a:stretch>
            <a:fillRect/>
          </a:stretch>
        </p:blipFill>
        <p:spPr bwMode="auto">
          <a:xfrm>
            <a:off x="5219700" y="2133600"/>
            <a:ext cx="2089150" cy="2609850"/>
          </a:xfrm>
          <a:prstGeom prst="rect">
            <a:avLst/>
          </a:prstGeom>
          <a:noFill/>
          <a:ln w="9525">
            <a:noFill/>
            <a:miter lim="800000"/>
            <a:headEnd/>
            <a:tailEnd/>
          </a:ln>
        </p:spPr>
      </p:pic>
      <p:pic>
        <p:nvPicPr>
          <p:cNvPr id="7" name="Рисунок 11" descr="bf33442e5ca91009b90d648536b6c597.png"/>
          <p:cNvPicPr>
            <a:picLocks noChangeAspect="1"/>
          </p:cNvPicPr>
          <p:nvPr/>
        </p:nvPicPr>
        <p:blipFill>
          <a:blip r:embed="rId7"/>
          <a:srcRect/>
          <a:stretch>
            <a:fillRect/>
          </a:stretch>
        </p:blipFill>
        <p:spPr bwMode="auto">
          <a:xfrm>
            <a:off x="3708400" y="2636838"/>
            <a:ext cx="1905000" cy="2381250"/>
          </a:xfrm>
          <a:prstGeom prst="rect">
            <a:avLst/>
          </a:prstGeom>
          <a:noFill/>
          <a:ln w="9525">
            <a:noFill/>
            <a:miter lim="800000"/>
            <a:headEnd/>
            <a:tailEnd/>
          </a:ln>
        </p:spPr>
      </p:pic>
      <p:sp>
        <p:nvSpPr>
          <p:cNvPr id="8" name="Дата 1"/>
          <p:cNvSpPr>
            <a:spLocks noGrp="1"/>
          </p:cNvSpPr>
          <p:nvPr>
            <p:ph type="dt" sz="half" idx="10"/>
          </p:nvPr>
        </p:nvSpPr>
        <p:spPr/>
        <p:txBody>
          <a:bodyPr/>
          <a:lstStyle>
            <a:lvl1pPr>
              <a:defRPr/>
            </a:lvl1pPr>
          </a:lstStyle>
          <a:p>
            <a:pPr>
              <a:defRPr/>
            </a:pPr>
            <a:fld id="{836E3233-0656-4103-9D4C-DC2C3DA78659}" type="datetimeFigureOut">
              <a:rPr lang="ru-RU"/>
              <a:pPr>
                <a:defRPr/>
              </a:pPr>
              <a:t>20.03.2015</a:t>
            </a:fld>
            <a:endParaRPr lang="ru-RU" dirty="0"/>
          </a:p>
        </p:txBody>
      </p:sp>
      <p:sp>
        <p:nvSpPr>
          <p:cNvPr id="9" name="Нижний колонтитул 2"/>
          <p:cNvSpPr>
            <a:spLocks noGrp="1"/>
          </p:cNvSpPr>
          <p:nvPr>
            <p:ph type="ftr" sz="quarter" idx="11"/>
          </p:nvPr>
        </p:nvSpPr>
        <p:spPr/>
        <p:txBody>
          <a:bodyPr/>
          <a:lstStyle>
            <a:lvl1pPr>
              <a:defRPr/>
            </a:lvl1pPr>
          </a:lstStyle>
          <a:p>
            <a:pPr>
              <a:defRPr/>
            </a:pPr>
            <a:endParaRPr lang="ru-RU" dirty="0"/>
          </a:p>
        </p:txBody>
      </p:sp>
      <p:sp>
        <p:nvSpPr>
          <p:cNvPr id="10" name="Номер слайда 3"/>
          <p:cNvSpPr>
            <a:spLocks noGrp="1"/>
          </p:cNvSpPr>
          <p:nvPr>
            <p:ph type="sldNum" sz="quarter" idx="12"/>
          </p:nvPr>
        </p:nvSpPr>
        <p:spPr/>
        <p:txBody>
          <a:bodyPr/>
          <a:lstStyle>
            <a:lvl1pPr>
              <a:defRPr/>
            </a:lvl1pPr>
          </a:lstStyle>
          <a:p>
            <a:pPr>
              <a:defRPr/>
            </a:pPr>
            <a:fld id="{92B0DDCB-3D2A-47E3-889F-E3AD6C23B729}" type="slidenum">
              <a:rPr lang="ru-RU"/>
              <a:pPr>
                <a:defRPr/>
              </a:pPr>
              <a:t>‹#›</a:t>
            </a:fld>
            <a:endParaRPr lang="ru-RU"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6" descr="1362660233_animaciya-flag-rossii.gif"/>
          <p:cNvPicPr>
            <a:picLocks noChangeAspect="1"/>
          </p:cNvPicPr>
          <p:nvPr/>
        </p:nvPicPr>
        <p:blipFill>
          <a:blip r:embed="rId2">
            <a:clrChange>
              <a:clrFrom>
                <a:srgbClr val="FDFEFE"/>
              </a:clrFrom>
              <a:clrTo>
                <a:srgbClr val="FDFEFE">
                  <a:alpha val="0"/>
                </a:srgbClr>
              </a:clrTo>
            </a:clrChange>
          </a:blip>
          <a:srcRect/>
          <a:stretch>
            <a:fillRect/>
          </a:stretch>
        </p:blipFill>
        <p:spPr bwMode="auto">
          <a:xfrm>
            <a:off x="6948488" y="3068638"/>
            <a:ext cx="2286000" cy="3048000"/>
          </a:xfrm>
          <a:prstGeom prst="rect">
            <a:avLst/>
          </a:prstGeom>
          <a:noFill/>
          <a:ln w="9525">
            <a:noFill/>
            <a:miter lim="800000"/>
            <a:headEnd/>
            <a:tailEnd/>
          </a:ln>
        </p:spPr>
      </p:pic>
      <p:pic>
        <p:nvPicPr>
          <p:cNvPr id="5" name="Рисунок 7" descr="emblema_olimpiada_sochi_2014.png"/>
          <p:cNvPicPr>
            <a:picLocks noChangeAspect="1"/>
          </p:cNvPicPr>
          <p:nvPr/>
        </p:nvPicPr>
        <p:blipFill>
          <a:blip r:embed="rId3"/>
          <a:srcRect/>
          <a:stretch>
            <a:fillRect/>
          </a:stretch>
        </p:blipFill>
        <p:spPr bwMode="auto">
          <a:xfrm>
            <a:off x="6227763" y="5591175"/>
            <a:ext cx="2916237" cy="1266825"/>
          </a:xfrm>
          <a:prstGeom prst="rect">
            <a:avLst/>
          </a:prstGeom>
          <a:noFill/>
          <a:ln w="9525">
            <a:noFill/>
            <a:miter lim="800000"/>
            <a:headEnd/>
            <a:tailEnd/>
          </a:ln>
        </p:spPr>
      </p:pic>
      <p:pic>
        <p:nvPicPr>
          <p:cNvPr id="6" name="Рисунок 8" descr="0cc7d3f84a23c7a9d80a2b65f71679a6.png"/>
          <p:cNvPicPr>
            <a:picLocks noChangeAspect="1"/>
          </p:cNvPicPr>
          <p:nvPr/>
        </p:nvPicPr>
        <p:blipFill>
          <a:blip r:embed="rId4"/>
          <a:srcRect/>
          <a:stretch>
            <a:fillRect/>
          </a:stretch>
        </p:blipFill>
        <p:spPr bwMode="auto">
          <a:xfrm>
            <a:off x="7380288" y="3573463"/>
            <a:ext cx="1905000" cy="238125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5CFBD401-BEAD-4DD2-AC93-80F425972974}" type="datetimeFigureOut">
              <a:rPr lang="ru-RU"/>
              <a:pPr>
                <a:defRPr/>
              </a:pPr>
              <a:t>20.03.2015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74B1C576-E50D-4EC8-8641-0D871A873B11}" type="slidenum">
              <a:rPr lang="ru-RU"/>
              <a:pPr>
                <a:defRPr/>
              </a:pPr>
              <a:t>‹#›</a:t>
            </a:fld>
            <a:endParaRPr lang="ru-RU"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6" descr="1362660233_animaciya-flag-rossii.gif"/>
          <p:cNvPicPr>
            <a:picLocks noChangeAspect="1"/>
          </p:cNvPicPr>
          <p:nvPr/>
        </p:nvPicPr>
        <p:blipFill>
          <a:blip r:embed="rId2">
            <a:clrChange>
              <a:clrFrom>
                <a:srgbClr val="FDFEFE"/>
              </a:clrFrom>
              <a:clrTo>
                <a:srgbClr val="FDFEFE">
                  <a:alpha val="0"/>
                </a:srgbClr>
              </a:clrTo>
            </a:clrChange>
          </a:blip>
          <a:srcRect/>
          <a:stretch>
            <a:fillRect/>
          </a:stretch>
        </p:blipFill>
        <p:spPr bwMode="auto">
          <a:xfrm>
            <a:off x="6948488" y="3068638"/>
            <a:ext cx="2286000" cy="3048000"/>
          </a:xfrm>
          <a:prstGeom prst="rect">
            <a:avLst/>
          </a:prstGeom>
          <a:noFill/>
          <a:ln w="9525">
            <a:noFill/>
            <a:miter lim="800000"/>
            <a:headEnd/>
            <a:tailEnd/>
          </a:ln>
        </p:spPr>
      </p:pic>
      <p:pic>
        <p:nvPicPr>
          <p:cNvPr id="5" name="Рисунок 7" descr="emblema_olimpiada_sochi_2014.png"/>
          <p:cNvPicPr>
            <a:picLocks noChangeAspect="1"/>
          </p:cNvPicPr>
          <p:nvPr/>
        </p:nvPicPr>
        <p:blipFill>
          <a:blip r:embed="rId3"/>
          <a:srcRect/>
          <a:stretch>
            <a:fillRect/>
          </a:stretch>
        </p:blipFill>
        <p:spPr bwMode="auto">
          <a:xfrm>
            <a:off x="6227763" y="5591175"/>
            <a:ext cx="2916237" cy="1266825"/>
          </a:xfrm>
          <a:prstGeom prst="rect">
            <a:avLst/>
          </a:prstGeom>
          <a:noFill/>
          <a:ln w="9525">
            <a:noFill/>
            <a:miter lim="800000"/>
            <a:headEnd/>
            <a:tailEnd/>
          </a:ln>
        </p:spPr>
      </p:pic>
      <p:pic>
        <p:nvPicPr>
          <p:cNvPr id="6" name="Рисунок 8" descr="9e419927ea2c3e36976e50d4609c8f46.png"/>
          <p:cNvPicPr>
            <a:picLocks noChangeAspect="1"/>
          </p:cNvPicPr>
          <p:nvPr/>
        </p:nvPicPr>
        <p:blipFill>
          <a:blip r:embed="rId4"/>
          <a:srcRect/>
          <a:stretch>
            <a:fillRect/>
          </a:stretch>
        </p:blipFill>
        <p:spPr bwMode="auto">
          <a:xfrm>
            <a:off x="7239000" y="3500438"/>
            <a:ext cx="1905000" cy="2381250"/>
          </a:xfrm>
          <a:prstGeom prst="rect">
            <a:avLst/>
          </a:prstGeom>
          <a:noFill/>
          <a:ln w="9525">
            <a:noFill/>
            <a:miter lim="800000"/>
            <a:headEnd/>
            <a:tailEnd/>
          </a:ln>
        </p:spPr>
      </p:pic>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Дата 3"/>
          <p:cNvSpPr>
            <a:spLocks noGrp="1"/>
          </p:cNvSpPr>
          <p:nvPr>
            <p:ph type="dt" sz="half" idx="10"/>
          </p:nvPr>
        </p:nvSpPr>
        <p:spPr/>
        <p:txBody>
          <a:bodyPr/>
          <a:lstStyle>
            <a:lvl1pPr>
              <a:defRPr/>
            </a:lvl1pPr>
          </a:lstStyle>
          <a:p>
            <a:pPr>
              <a:defRPr/>
            </a:pPr>
            <a:fld id="{7E2EE8B9-3AE6-464B-B9F7-726DF8E89810}" type="datetimeFigureOut">
              <a:rPr lang="ru-RU"/>
              <a:pPr>
                <a:defRPr/>
              </a:pPr>
              <a:t>20.03.2015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1C8F4A73-BDCA-4D3D-94BA-241218DD48CA}" type="slidenum">
              <a:rPr lang="ru-RU"/>
              <a:pPr>
                <a:defRPr/>
              </a:pPr>
              <a:t>‹#›</a:t>
            </a:fld>
            <a:endParaRPr lang="ru-RU"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6" descr="1362660233_animaciya-flag-rossii.gif"/>
          <p:cNvPicPr>
            <a:picLocks noChangeAspect="1"/>
          </p:cNvPicPr>
          <p:nvPr/>
        </p:nvPicPr>
        <p:blipFill>
          <a:blip r:embed="rId2">
            <a:clrChange>
              <a:clrFrom>
                <a:srgbClr val="FDFEFE"/>
              </a:clrFrom>
              <a:clrTo>
                <a:srgbClr val="FDFEFE">
                  <a:alpha val="0"/>
                </a:srgbClr>
              </a:clrTo>
            </a:clrChange>
          </a:blip>
          <a:srcRect/>
          <a:stretch>
            <a:fillRect/>
          </a:stretch>
        </p:blipFill>
        <p:spPr bwMode="auto">
          <a:xfrm>
            <a:off x="6961188" y="3068638"/>
            <a:ext cx="2286000" cy="3048000"/>
          </a:xfrm>
          <a:prstGeom prst="rect">
            <a:avLst/>
          </a:prstGeom>
          <a:noFill/>
          <a:ln w="9525">
            <a:noFill/>
            <a:miter lim="800000"/>
            <a:headEnd/>
            <a:tailEnd/>
          </a:ln>
        </p:spPr>
      </p:pic>
      <p:pic>
        <p:nvPicPr>
          <p:cNvPr id="6" name="Рисунок 7" descr="1cef6baf64ab5fd31191aca89415c9bb.png"/>
          <p:cNvPicPr>
            <a:picLocks noChangeAspect="1"/>
          </p:cNvPicPr>
          <p:nvPr/>
        </p:nvPicPr>
        <p:blipFill>
          <a:blip r:embed="rId3"/>
          <a:srcRect/>
          <a:stretch>
            <a:fillRect/>
          </a:stretch>
        </p:blipFill>
        <p:spPr bwMode="auto">
          <a:xfrm>
            <a:off x="7308850" y="3213100"/>
            <a:ext cx="2192338" cy="2741613"/>
          </a:xfrm>
          <a:prstGeom prst="rect">
            <a:avLst/>
          </a:prstGeom>
          <a:noFill/>
          <a:ln w="9525">
            <a:noFill/>
            <a:miter lim="800000"/>
            <a:headEnd/>
            <a:tailEnd/>
          </a:ln>
        </p:spPr>
      </p:pic>
      <p:pic>
        <p:nvPicPr>
          <p:cNvPr id="7" name="Рисунок 8" descr="emblema_olimpiada_sochi_2014.png"/>
          <p:cNvPicPr>
            <a:picLocks noChangeAspect="1"/>
          </p:cNvPicPr>
          <p:nvPr/>
        </p:nvPicPr>
        <p:blipFill>
          <a:blip r:embed="rId4"/>
          <a:srcRect/>
          <a:stretch>
            <a:fillRect/>
          </a:stretch>
        </p:blipFill>
        <p:spPr bwMode="auto">
          <a:xfrm>
            <a:off x="6227763" y="5591175"/>
            <a:ext cx="2916237" cy="1266825"/>
          </a:xfrm>
          <a:prstGeom prst="rect">
            <a:avLst/>
          </a:prstGeom>
          <a:noFill/>
          <a:ln w="9525">
            <a:noFill/>
            <a:miter lim="800000"/>
            <a:headEnd/>
            <a:tailEnd/>
          </a:ln>
        </p:spPr>
      </p:pic>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4"/>
          <p:cNvSpPr>
            <a:spLocks noGrp="1"/>
          </p:cNvSpPr>
          <p:nvPr>
            <p:ph type="dt" sz="half" idx="10"/>
          </p:nvPr>
        </p:nvSpPr>
        <p:spPr/>
        <p:txBody>
          <a:bodyPr/>
          <a:lstStyle>
            <a:lvl1pPr>
              <a:defRPr/>
            </a:lvl1pPr>
          </a:lstStyle>
          <a:p>
            <a:pPr>
              <a:defRPr/>
            </a:pPr>
            <a:fld id="{65100724-3411-4A9E-9260-D5406F63303A}" type="datetimeFigureOut">
              <a:rPr lang="ru-RU"/>
              <a:pPr>
                <a:defRPr/>
              </a:pPr>
              <a:t>20.03.2015</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dirty="0"/>
          </a:p>
        </p:txBody>
      </p:sp>
      <p:sp>
        <p:nvSpPr>
          <p:cNvPr id="10" name="Номер слайда 6"/>
          <p:cNvSpPr>
            <a:spLocks noGrp="1"/>
          </p:cNvSpPr>
          <p:nvPr>
            <p:ph type="sldNum" sz="quarter" idx="12"/>
          </p:nvPr>
        </p:nvSpPr>
        <p:spPr/>
        <p:txBody>
          <a:bodyPr/>
          <a:lstStyle>
            <a:lvl1pPr>
              <a:defRPr/>
            </a:lvl1pPr>
          </a:lstStyle>
          <a:p>
            <a:pPr>
              <a:defRPr/>
            </a:pPr>
            <a:fld id="{787987E0-DF8A-485D-A7C2-4E4266AD3F71}" type="slidenum">
              <a:rPr lang="ru-RU"/>
              <a:pPr>
                <a:defRPr/>
              </a:pPr>
              <a:t>‹#›</a:t>
            </a:fld>
            <a:endParaRPr lang="ru-RU"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6" descr="1362660233_animaciya-flag-rossii.gif"/>
          <p:cNvPicPr>
            <a:picLocks noChangeAspect="1"/>
          </p:cNvPicPr>
          <p:nvPr/>
        </p:nvPicPr>
        <p:blipFill>
          <a:blip r:embed="rId2">
            <a:clrChange>
              <a:clrFrom>
                <a:srgbClr val="FDFEFE"/>
              </a:clrFrom>
              <a:clrTo>
                <a:srgbClr val="FDFEFE">
                  <a:alpha val="0"/>
                </a:srgbClr>
              </a:clrTo>
            </a:clrChange>
          </a:blip>
          <a:srcRect/>
          <a:stretch>
            <a:fillRect/>
          </a:stretch>
        </p:blipFill>
        <p:spPr bwMode="auto">
          <a:xfrm>
            <a:off x="6961188" y="3068638"/>
            <a:ext cx="2286000" cy="3048000"/>
          </a:xfrm>
          <a:prstGeom prst="rect">
            <a:avLst/>
          </a:prstGeom>
          <a:noFill/>
          <a:ln w="9525">
            <a:noFill/>
            <a:miter lim="800000"/>
            <a:headEnd/>
            <a:tailEnd/>
          </a:ln>
        </p:spPr>
      </p:pic>
      <p:pic>
        <p:nvPicPr>
          <p:cNvPr id="4" name="Рисунок 7" descr="bf33442e5ca91009b90d648536b6c597.png"/>
          <p:cNvPicPr>
            <a:picLocks noChangeAspect="1"/>
          </p:cNvPicPr>
          <p:nvPr/>
        </p:nvPicPr>
        <p:blipFill>
          <a:blip r:embed="rId3"/>
          <a:srcRect/>
          <a:stretch>
            <a:fillRect/>
          </a:stretch>
        </p:blipFill>
        <p:spPr bwMode="auto">
          <a:xfrm>
            <a:off x="7239000" y="3573463"/>
            <a:ext cx="1905000" cy="2381250"/>
          </a:xfrm>
          <a:prstGeom prst="rect">
            <a:avLst/>
          </a:prstGeom>
          <a:noFill/>
          <a:ln w="9525">
            <a:noFill/>
            <a:miter lim="800000"/>
            <a:headEnd/>
            <a:tailEnd/>
          </a:ln>
        </p:spPr>
      </p:pic>
      <p:pic>
        <p:nvPicPr>
          <p:cNvPr id="5" name="Рисунок 8" descr="emblema_olimpiada_sochi_2014.png"/>
          <p:cNvPicPr>
            <a:picLocks noChangeAspect="1"/>
          </p:cNvPicPr>
          <p:nvPr/>
        </p:nvPicPr>
        <p:blipFill>
          <a:blip r:embed="rId4"/>
          <a:srcRect/>
          <a:stretch>
            <a:fillRect/>
          </a:stretch>
        </p:blipFill>
        <p:spPr bwMode="auto">
          <a:xfrm>
            <a:off x="6227763" y="5591175"/>
            <a:ext cx="2916237" cy="126682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Дата 2"/>
          <p:cNvSpPr>
            <a:spLocks noGrp="1"/>
          </p:cNvSpPr>
          <p:nvPr>
            <p:ph type="dt" sz="half" idx="10"/>
          </p:nvPr>
        </p:nvSpPr>
        <p:spPr/>
        <p:txBody>
          <a:bodyPr/>
          <a:lstStyle>
            <a:lvl1pPr>
              <a:defRPr/>
            </a:lvl1pPr>
          </a:lstStyle>
          <a:p>
            <a:pPr>
              <a:defRPr/>
            </a:pPr>
            <a:fld id="{483335AB-86C5-4C22-8C2E-8BAEAD738B84}" type="datetimeFigureOut">
              <a:rPr lang="ru-RU"/>
              <a:pPr>
                <a:defRPr/>
              </a:pPr>
              <a:t>20.03.2015</a:t>
            </a:fld>
            <a:endParaRPr lang="ru-RU" dirty="0"/>
          </a:p>
        </p:txBody>
      </p:sp>
      <p:sp>
        <p:nvSpPr>
          <p:cNvPr id="7" name="Нижний колонтитул 3"/>
          <p:cNvSpPr>
            <a:spLocks noGrp="1"/>
          </p:cNvSpPr>
          <p:nvPr>
            <p:ph type="ftr" sz="quarter" idx="11"/>
          </p:nvPr>
        </p:nvSpPr>
        <p:spPr/>
        <p:txBody>
          <a:bodyPr/>
          <a:lstStyle>
            <a:lvl1pPr>
              <a:defRPr/>
            </a:lvl1pPr>
          </a:lstStyle>
          <a:p>
            <a:pPr>
              <a:defRPr/>
            </a:pPr>
            <a:endParaRPr lang="ru-RU" dirty="0"/>
          </a:p>
        </p:txBody>
      </p:sp>
      <p:sp>
        <p:nvSpPr>
          <p:cNvPr id="8" name="Номер слайда 4"/>
          <p:cNvSpPr>
            <a:spLocks noGrp="1"/>
          </p:cNvSpPr>
          <p:nvPr>
            <p:ph type="sldNum" sz="quarter" idx="12"/>
          </p:nvPr>
        </p:nvSpPr>
        <p:spPr/>
        <p:txBody>
          <a:bodyPr/>
          <a:lstStyle>
            <a:lvl1pPr>
              <a:defRPr/>
            </a:lvl1pPr>
          </a:lstStyle>
          <a:p>
            <a:pPr>
              <a:defRPr/>
            </a:pPr>
            <a:fld id="{127F2C8F-95D1-4D5C-BA67-2EA377CE0527}" type="slidenum">
              <a:rPr lang="ru-RU"/>
              <a:pPr>
                <a:defRPr/>
              </a:pPr>
              <a:t>‹#›</a:t>
            </a:fld>
            <a:endParaRPr lang="ru-RU"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accent1">
                <a:tint val="44500"/>
                <a:satMod val="160000"/>
              </a:schemeClr>
            </a:gs>
            <a:gs pos="83000">
              <a:schemeClr val="accent4">
                <a:lumMod val="20000"/>
                <a:lumOff val="80000"/>
              </a:schemeClr>
            </a:gs>
            <a:gs pos="98000">
              <a:schemeClr val="bg1"/>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F7403B7-0C6B-450C-83E7-39DE96021582}" type="datetimeFigureOut">
              <a:rPr lang="ru-RU"/>
              <a:pPr>
                <a:defRPr/>
              </a:pPr>
              <a:t>20.03.2015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4C79AC-2DBA-4B5B-AF60-C41F6ED2D51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ransition spd="med">
    <p:dissolv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hyperlink" Target="http://www.olympic-champions.ru/olympic/sochi-2014/medalists/" TargetMode="Externa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olympic-champions.ru/olympic/sochi-2014/medalists/" TargetMode="Externa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hyperlink" Target="http://www.olympic-champions.ru/olympic/sochi-2014/medalists/" TargetMode="External"/><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hyperlink" Target="http://www.olympic-champions.ru/olympic/sochi-2014/medalists/" TargetMode="External"/><Relationship Id="rId2" Type="http://schemas.openxmlformats.org/officeDocument/2006/relationships/image" Target="../media/image42.jpe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hyperlink" Target="http://www.olympic-champions.ru/olympic/sochi-2014/medalists/" TargetMode="External"/><Relationship Id="rId2" Type="http://schemas.openxmlformats.org/officeDocument/2006/relationships/image" Target="../media/image44.jpeg"/><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viktoran.com/wp-content/uploads/2014/02/3333333.jpg" TargetMode="Externa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13.xml"/><Relationship Id="rId18" Type="http://schemas.openxmlformats.org/officeDocument/2006/relationships/slide" Target="slide11.xml"/><Relationship Id="rId3" Type="http://schemas.openxmlformats.org/officeDocument/2006/relationships/slide" Target="slide7.xml"/><Relationship Id="rId21" Type="http://schemas.openxmlformats.org/officeDocument/2006/relationships/slide" Target="slide2.xml"/><Relationship Id="rId7" Type="http://schemas.openxmlformats.org/officeDocument/2006/relationships/slide" Target="slide9.xml"/><Relationship Id="rId12" Type="http://schemas.openxmlformats.org/officeDocument/2006/relationships/image" Target="../media/image15.jpeg"/><Relationship Id="rId17" Type="http://schemas.openxmlformats.org/officeDocument/2006/relationships/image" Target="../media/image17.jpeg"/><Relationship Id="rId2" Type="http://schemas.openxmlformats.org/officeDocument/2006/relationships/image" Target="../media/image10.jpeg"/><Relationship Id="rId16" Type="http://schemas.openxmlformats.org/officeDocument/2006/relationships/slide" Target="slide16.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slide" Target="slide12.xml"/><Relationship Id="rId5" Type="http://schemas.openxmlformats.org/officeDocument/2006/relationships/slide" Target="slide8.xml"/><Relationship Id="rId15" Type="http://schemas.openxmlformats.org/officeDocument/2006/relationships/slide" Target="slide14.xml"/><Relationship Id="rId10" Type="http://schemas.openxmlformats.org/officeDocument/2006/relationships/image" Target="../media/image14.jpeg"/><Relationship Id="rId19"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slide" Target="slide10.xml"/><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6.xml"/><Relationship Id="rId7"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0.jpeg"/><Relationship Id="rId10"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0.xml"/><Relationship Id="rId7" Type="http://schemas.openxmlformats.org/officeDocument/2006/relationships/slide" Target="slide22.xml"/><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slide" Target="slide21.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 Target="slide23.xml"/><Relationship Id="rId7" Type="http://schemas.openxmlformats.org/officeDocument/2006/relationships/slide" Target="slide25.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slide" Target="slide24.xml"/><Relationship Id="rId10" Type="http://schemas.openxmlformats.org/officeDocument/2006/relationships/slide" Target="slide2.xml"/><Relationship Id="rId4" Type="http://schemas.openxmlformats.org/officeDocument/2006/relationships/image" Target="../media/image27.jpeg"/><Relationship Id="rId9"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olympic-champions.ru/olympic/sochi-2014/medalists/"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52"/>
            <a:ext cx="8715436" cy="3477875"/>
          </a:xfrm>
          <a:prstGeom prst="rect">
            <a:avLst/>
          </a:prstGeom>
          <a:noFill/>
        </p:spPr>
        <p:txBody>
          <a:bodyPr wrap="square">
            <a:spAutoFit/>
          </a:bodyPr>
          <a:lstStyle/>
          <a:p>
            <a:pPr algn="ctr">
              <a:defRPr/>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Российские чемпионы и призёры </a:t>
            </a:r>
          </a:p>
          <a:p>
            <a:pPr algn="ctr">
              <a:defRPr/>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Олимпиады в Сочи 2014 </a:t>
            </a:r>
          </a:p>
          <a:p>
            <a:pPr algn="ctr">
              <a:defRPr/>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(биатлон, бобслей, сноубординг, шорт-трек)</a:t>
            </a:r>
          </a:p>
          <a:p>
            <a:pPr algn="ctr">
              <a:defRPr/>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
        <p:nvSpPr>
          <p:cNvPr id="4" name="TextBox 3"/>
          <p:cNvSpPr txBox="1"/>
          <p:nvPr/>
        </p:nvSpPr>
        <p:spPr>
          <a:xfrm>
            <a:off x="785786" y="4286256"/>
            <a:ext cx="3311484" cy="2031325"/>
          </a:xfrm>
          <a:prstGeom prst="rect">
            <a:avLst/>
          </a:prstGeom>
          <a:noFill/>
        </p:spPr>
        <p:txBody>
          <a:bodyPr wrap="none" rtlCol="0">
            <a:spAutoFit/>
          </a:bodyPr>
          <a:lstStyle/>
          <a:p>
            <a:r>
              <a:rPr lang="ru-RU" dirty="0" smtClean="0"/>
              <a:t>Работу выполнила: </a:t>
            </a:r>
          </a:p>
          <a:p>
            <a:r>
              <a:rPr lang="ru-RU" dirty="0" smtClean="0"/>
              <a:t>Забелина Виктория</a:t>
            </a:r>
          </a:p>
          <a:p>
            <a:r>
              <a:rPr lang="ru-RU" dirty="0" smtClean="0"/>
              <a:t>Ученица 6 класса</a:t>
            </a:r>
          </a:p>
          <a:p>
            <a:endParaRPr lang="ru-RU" dirty="0" smtClean="0"/>
          </a:p>
          <a:p>
            <a:r>
              <a:rPr lang="ru-RU" dirty="0" smtClean="0"/>
              <a:t>Научный руководитель:</a:t>
            </a:r>
          </a:p>
          <a:p>
            <a:r>
              <a:rPr lang="ru-RU" dirty="0" smtClean="0"/>
              <a:t>Забелина Алена Васильевна</a:t>
            </a:r>
          </a:p>
          <a:p>
            <a:r>
              <a:rPr lang="ru-RU" dirty="0" smtClean="0"/>
              <a:t>Учитель начальных классов</a:t>
            </a:r>
            <a:endParaRPr lang="ru-RU" dirty="0"/>
          </a:p>
        </p:txBody>
      </p:sp>
      <p:sp>
        <p:nvSpPr>
          <p:cNvPr id="5" name="TextBox 4"/>
          <p:cNvSpPr txBox="1"/>
          <p:nvPr/>
        </p:nvSpPr>
        <p:spPr>
          <a:xfrm>
            <a:off x="4429124" y="6286520"/>
            <a:ext cx="1721305" cy="369332"/>
          </a:xfrm>
          <a:prstGeom prst="rect">
            <a:avLst/>
          </a:prstGeom>
          <a:noFill/>
        </p:spPr>
        <p:txBody>
          <a:bodyPr wrap="none" rtlCol="0">
            <a:spAutoFit/>
          </a:bodyPr>
          <a:lstStyle/>
          <a:p>
            <a:r>
              <a:rPr lang="ru-RU" dirty="0" smtClean="0"/>
              <a:t>Билитуй, 2015</a:t>
            </a:r>
            <a:endParaRPr lang="ru-RU"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428604"/>
            <a:ext cx="4572000" cy="3724096"/>
          </a:xfrm>
          <a:prstGeom prst="rect">
            <a:avLst/>
          </a:prstGeom>
        </p:spPr>
        <p:txBody>
          <a:bodyPr>
            <a:spAutoFit/>
          </a:bodyPr>
          <a:lstStyle/>
          <a:p>
            <a:r>
              <a:rPr lang="ru-RU" sz="1400" b="1" dirty="0" smtClean="0">
                <a:latin typeface="+mn-lt"/>
              </a:rPr>
              <a:t>Неоднократный призер чемпионатов Европы</a:t>
            </a:r>
            <a:r>
              <a:rPr lang="ru-RU" sz="1400" dirty="0" smtClean="0">
                <a:latin typeface="+mn-lt"/>
              </a:rPr>
              <a:t/>
            </a:r>
            <a:br>
              <a:rPr lang="ru-RU" sz="1400" dirty="0" smtClean="0">
                <a:latin typeface="+mn-lt"/>
              </a:rPr>
            </a:br>
            <a:r>
              <a:rPr lang="ru-RU" sz="1400" dirty="0" smtClean="0">
                <a:latin typeface="+mn-lt"/>
              </a:rPr>
              <a:t/>
            </a:r>
            <a:br>
              <a:rPr lang="ru-RU" sz="1400" dirty="0" smtClean="0">
                <a:latin typeface="+mn-lt"/>
              </a:rPr>
            </a:br>
            <a:r>
              <a:rPr lang="ru-RU" sz="1600" b="1" dirty="0" smtClean="0">
                <a:latin typeface="+mn-lt"/>
              </a:rPr>
              <a:t>Екатерина Евгеньевна Шумилова </a:t>
            </a:r>
            <a:r>
              <a:rPr lang="ru-RU" sz="1600" dirty="0" smtClean="0">
                <a:latin typeface="+mn-lt"/>
              </a:rPr>
              <a:t>родилась 25 октября 1986 года в Соликамске, Пермского края. С детства занималась лыжным спортом под присмотром своего папы Евгения Юрьевича. В биатлон перешла в 2004 году по предложению друга отца.</a:t>
            </a:r>
            <a:br>
              <a:rPr lang="ru-RU" sz="1600" dirty="0" smtClean="0">
                <a:latin typeface="+mn-lt"/>
              </a:rPr>
            </a:br>
            <a:r>
              <a:rPr lang="ru-RU" sz="1600" dirty="0" smtClean="0">
                <a:latin typeface="+mn-lt"/>
              </a:rPr>
              <a:t>«Хорошо, что подвернулся именно биатлон — дисциплина, очень похожая на лыжные гонки, плюс стрельба. Так я и очутилась в этом виде спорта в 18 лет», — вспоминает Екатерина.</a:t>
            </a:r>
            <a:br>
              <a:rPr lang="ru-RU" sz="1600" dirty="0" smtClean="0">
                <a:latin typeface="+mn-lt"/>
              </a:rPr>
            </a:br>
            <a:r>
              <a:rPr lang="ru-RU" sz="1600" dirty="0" smtClean="0">
                <a:latin typeface="+mn-lt"/>
              </a:rPr>
              <a:t>Достаточно позднее знакомство с биатлоном не помешало спортсменке успешно выступать на соревнованиях самого высокого уровня.</a:t>
            </a:r>
            <a:endParaRPr lang="ru-RU" sz="1600" dirty="0">
              <a:latin typeface="+mn-lt"/>
            </a:endParaRPr>
          </a:p>
        </p:txBody>
      </p:sp>
      <p:graphicFrame>
        <p:nvGraphicFramePr>
          <p:cNvPr id="3" name="Таблица 2"/>
          <p:cNvGraphicFramePr>
            <a:graphicFrameLocks noGrp="1"/>
          </p:cNvGraphicFramePr>
          <p:nvPr/>
        </p:nvGraphicFramePr>
        <p:xfrm>
          <a:off x="428596" y="5000636"/>
          <a:ext cx="3643340" cy="1214446"/>
        </p:xfrm>
        <a:graphic>
          <a:graphicData uri="http://schemas.openxmlformats.org/drawingml/2006/table">
            <a:tbl>
              <a:tblPr/>
              <a:tblGrid>
                <a:gridCol w="232556"/>
                <a:gridCol w="1162768"/>
                <a:gridCol w="1337181"/>
                <a:gridCol w="910835"/>
              </a:tblGrid>
              <a:tr h="1214446">
                <a:tc>
                  <a:txBody>
                    <a:bodyPr/>
                    <a:lstStyle/>
                    <a:p>
                      <a:endParaRPr lang="ru-RU"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b="1" u="none" strike="noStrike" dirty="0">
                          <a:solidFill>
                            <a:schemeClr val="tx1"/>
                          </a:solidFill>
                          <a:latin typeface="PT Sans"/>
                        </a:rPr>
                        <a:t>Сочи </a:t>
                      </a:r>
                      <a:r>
                        <a:rPr lang="ru-RU" b="1" u="none" strike="noStrike" dirty="0" smtClean="0">
                          <a:solidFill>
                            <a:schemeClr val="tx1"/>
                          </a:solidFill>
                          <a:latin typeface="PT Sans"/>
                        </a:rPr>
                        <a:t>2014 серебро</a:t>
                      </a:r>
                      <a:endParaRPr lang="ru-RU"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Эстафета, 4×6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19457" name="Rectangle 1"/>
          <p:cNvSpPr>
            <a:spLocks noChangeArrowheads="1"/>
          </p:cNvSpPr>
          <p:nvPr/>
        </p:nvSpPr>
        <p:spPr bwMode="auto">
          <a:xfrm>
            <a:off x="928662" y="4286256"/>
            <a:ext cx="214314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PT Sans"/>
                <a:cs typeface="Arial" pitchFamily="34" charset="0"/>
              </a:rPr>
              <a:t>Олимпийские медали: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8" name="Picture 2" descr="Прочие - LiveSport.Ru"/>
          <p:cNvPicPr>
            <a:picLocks noChangeAspect="1" noChangeArrowheads="1"/>
          </p:cNvPicPr>
          <p:nvPr/>
        </p:nvPicPr>
        <p:blipFill>
          <a:blip r:embed="rId2"/>
          <a:srcRect/>
          <a:stretch>
            <a:fillRect/>
          </a:stretch>
        </p:blipFill>
        <p:spPr bwMode="auto">
          <a:xfrm>
            <a:off x="285720" y="928670"/>
            <a:ext cx="3533657" cy="2357454"/>
          </a:xfrm>
          <a:prstGeom prst="roundRect">
            <a:avLst/>
          </a:prstGeom>
          <a:noFill/>
        </p:spPr>
      </p:pic>
      <p:sp>
        <p:nvSpPr>
          <p:cNvPr id="7" name="Управляющая кнопка: домой 6">
            <a:hlinkClick r:id="rId3" action="ppaction://hlinksldjump" highlightClick="1"/>
          </p:cNvPr>
          <p:cNvSpPr/>
          <p:nvPr/>
        </p:nvSpPr>
        <p:spPr>
          <a:xfrm>
            <a:off x="7358082" y="6000768"/>
            <a:ext cx="714380"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4" action="ppaction://hlinksldjump" highlightClick="1"/>
          </p:cNvPr>
          <p:cNvSpPr/>
          <p:nvPr/>
        </p:nvSpPr>
        <p:spPr>
          <a:xfrm>
            <a:off x="8501090" y="6000768"/>
            <a:ext cx="500066"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7620" y="357166"/>
            <a:ext cx="5000660" cy="4247317"/>
          </a:xfrm>
          <a:prstGeom prst="rect">
            <a:avLst/>
          </a:prstGeom>
        </p:spPr>
        <p:txBody>
          <a:bodyPr wrap="square">
            <a:spAutoFit/>
          </a:bodyPr>
          <a:lstStyle/>
          <a:p>
            <a:r>
              <a:rPr lang="ru-RU" b="1" dirty="0" smtClean="0">
                <a:latin typeface="+mn-lt"/>
              </a:rPr>
              <a:t>Антон  Владимирович Шипулин </a:t>
            </a:r>
            <a:r>
              <a:rPr lang="ru-RU" dirty="0" smtClean="0">
                <a:latin typeface="+mn-lt"/>
              </a:rPr>
              <a:t>родился 21 августа 1987 г. в Тюмени в спортивной семье. Родители - мастера спорта по лыжным гонкам и биатлону, сестра Анастасия Кузьмина (Шипулина) - двукратная олимпийская чемпионка по биатлону. </a:t>
            </a:r>
          </a:p>
          <a:p>
            <a:r>
              <a:rPr lang="ru-RU" dirty="0" smtClean="0">
                <a:latin typeface="+mn-lt"/>
              </a:rPr>
              <a:t>На зимних Олимпийских играх-2014 в Сочи завоевал </a:t>
            </a:r>
            <a:r>
              <a:rPr lang="ru-RU" b="1" dirty="0" smtClean="0">
                <a:latin typeface="+mn-lt"/>
              </a:rPr>
              <a:t>золотую медаль </a:t>
            </a:r>
            <a:r>
              <a:rPr lang="ru-RU" dirty="0" smtClean="0">
                <a:latin typeface="+mn-lt"/>
              </a:rPr>
              <a:t>в эстафете. Бронзовый призер Олимпийских игр-2010 в Ванкувере. Двукратный серебряный и двукратный бронзовый призер чемпионатов мира. Абсолютный чемпион Европы среди юниоров 2008 г.  В данное время является лидером мужской сборной, борется за большой хрустальный глобус. </a:t>
            </a:r>
            <a:endParaRPr lang="ru-RU" dirty="0">
              <a:latin typeface="+mn-lt"/>
            </a:endParaRPr>
          </a:p>
        </p:txBody>
      </p:sp>
      <p:graphicFrame>
        <p:nvGraphicFramePr>
          <p:cNvPr id="4" name="Таблица 3"/>
          <p:cNvGraphicFramePr>
            <a:graphicFrameLocks noGrp="1"/>
          </p:cNvGraphicFramePr>
          <p:nvPr/>
        </p:nvGraphicFramePr>
        <p:xfrm>
          <a:off x="1000100" y="4643446"/>
          <a:ext cx="4071966" cy="1857388"/>
        </p:xfrm>
        <a:graphic>
          <a:graphicData uri="http://schemas.openxmlformats.org/drawingml/2006/table">
            <a:tbl>
              <a:tblPr/>
              <a:tblGrid>
                <a:gridCol w="1357322"/>
                <a:gridCol w="1357322"/>
                <a:gridCol w="1357322"/>
              </a:tblGrid>
              <a:tr h="928694">
                <a:tc>
                  <a:txBody>
                    <a:bodyPr/>
                    <a:lstStyle/>
                    <a:p>
                      <a:r>
                        <a:rPr lang="ru-RU" b="1" u="none" strike="noStrike" dirty="0">
                          <a:solidFill>
                            <a:schemeClr val="tx1"/>
                          </a:solidFill>
                          <a:latin typeface="PT Sans"/>
                        </a:rPr>
                        <a:t>Сочи </a:t>
                      </a:r>
                      <a:r>
                        <a:rPr lang="ru-RU" b="1" u="none" strike="noStrike" dirty="0" smtClean="0">
                          <a:solidFill>
                            <a:schemeClr val="tx1"/>
                          </a:solidFill>
                          <a:latin typeface="PT Sans"/>
                        </a:rPr>
                        <a:t>2014 золото</a:t>
                      </a:r>
                      <a:endParaRPr lang="ru-RU"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Эстафета, 4×7.5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22.02.2014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928694">
                <a:tc>
                  <a:txBody>
                    <a:bodyPr/>
                    <a:lstStyle/>
                    <a:p>
                      <a:r>
                        <a:rPr lang="ru-RU" u="none" strike="noStrike" dirty="0">
                          <a:solidFill>
                            <a:schemeClr val="tx1"/>
                          </a:solidFill>
                          <a:latin typeface="PT Sans"/>
                        </a:rPr>
                        <a:t>Ванкувер </a:t>
                      </a:r>
                      <a:r>
                        <a:rPr lang="ru-RU" u="none" strike="noStrike" dirty="0" smtClean="0">
                          <a:solidFill>
                            <a:schemeClr val="tx1"/>
                          </a:solidFill>
                          <a:latin typeface="PT Sans"/>
                        </a:rPr>
                        <a:t>2010 бронза</a:t>
                      </a:r>
                      <a:endParaRPr lang="ru-RU"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Эстафета, 4×7.5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26.02.2010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7" name="Управляющая кнопка: домой 6">
            <a:hlinkClick r:id="rId2" action="ppaction://hlinksldjump" highlightClick="1"/>
          </p:cNvPr>
          <p:cNvSpPr/>
          <p:nvPr/>
        </p:nvSpPr>
        <p:spPr>
          <a:xfrm>
            <a:off x="7286644" y="6072206"/>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3" action="ppaction://hlinksldjump" highlightClick="1"/>
          </p:cNvPr>
          <p:cNvSpPr/>
          <p:nvPr/>
        </p:nvSpPr>
        <p:spPr>
          <a:xfrm>
            <a:off x="8358214" y="6072206"/>
            <a:ext cx="571504"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433" name="Picture 1" descr="Антон Шипулин финиширует в олимпийской эстафете в Сочи"/>
          <p:cNvPicPr>
            <a:picLocks noChangeAspect="1" noChangeArrowheads="1"/>
          </p:cNvPicPr>
          <p:nvPr/>
        </p:nvPicPr>
        <p:blipFill>
          <a:blip r:embed="rId4"/>
          <a:srcRect/>
          <a:stretch>
            <a:fillRect/>
          </a:stretch>
        </p:blipFill>
        <p:spPr bwMode="auto">
          <a:xfrm>
            <a:off x="214283" y="428604"/>
            <a:ext cx="3357586" cy="2714644"/>
          </a:xfrm>
          <a:prstGeom prst="roundRect">
            <a:avLst/>
          </a:prstGeom>
          <a:noFill/>
        </p:spPr>
      </p:pic>
      <p:sp>
        <p:nvSpPr>
          <p:cNvPr id="3" name="Rectangle 2"/>
          <p:cNvSpPr>
            <a:spLocks noChangeArrowheads="1"/>
          </p:cNvSpPr>
          <p:nvPr/>
        </p:nvSpPr>
        <p:spPr bwMode="auto">
          <a:xfrm>
            <a:off x="428596" y="3143248"/>
            <a:ext cx="3071801" cy="738664"/>
          </a:xfrm>
          <a:prstGeom prst="rect">
            <a:avLst/>
          </a:prstGeom>
          <a:solidFill>
            <a:srgbClr val="E9E9E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PT Sans"/>
                <a:cs typeface="Arial" pitchFamily="34" charset="0"/>
              </a:rPr>
              <a:t>«Золотой» финиш Антона Шипулина на Олимпийских играх в Сочи</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214290"/>
            <a:ext cx="5286412" cy="5355312"/>
          </a:xfrm>
          <a:prstGeom prst="rect">
            <a:avLst/>
          </a:prstGeom>
        </p:spPr>
        <p:txBody>
          <a:bodyPr wrap="square">
            <a:spAutoFit/>
          </a:bodyPr>
          <a:lstStyle/>
          <a:p>
            <a:endParaRPr lang="ru-RU" b="1" dirty="0" smtClean="0"/>
          </a:p>
          <a:p>
            <a:r>
              <a:rPr lang="ru-RU" b="1" dirty="0" smtClean="0">
                <a:latin typeface="+mn-lt"/>
              </a:rPr>
              <a:t>Место рождения:</a:t>
            </a:r>
            <a:r>
              <a:rPr lang="ru-RU" dirty="0" smtClean="0">
                <a:latin typeface="+mn-lt"/>
              </a:rPr>
              <a:t> Тюменская область, г. Радужный</a:t>
            </a:r>
          </a:p>
          <a:p>
            <a:r>
              <a:rPr lang="ru-RU" b="1" dirty="0" smtClean="0">
                <a:latin typeface="+mn-lt"/>
              </a:rPr>
              <a:t>Дата рождения:</a:t>
            </a:r>
            <a:r>
              <a:rPr lang="ru-RU" dirty="0" smtClean="0">
                <a:latin typeface="+mn-lt"/>
              </a:rPr>
              <a:t> 5 апреля 1988 года</a:t>
            </a:r>
          </a:p>
          <a:p>
            <a:r>
              <a:rPr lang="ru-RU" dirty="0" smtClean="0">
                <a:latin typeface="+mn-lt"/>
              </a:rPr>
              <a:t>Неоднократный чемпион Европы и России. На этапе Кубка мира в Оберхофе-2013 занял первое место в эстафете. Дважды побеждал на этапах КМ в смешанной эстафете (2011- Хохфильцен, 2012-Эстерсунд). Как и большинство биатлонистов, сначала занимался чистыми лыжами. Но в российском и мировом биатлоне имеет репутацию отличного стрелка. В сезоне 2010/11 Волков возглавил список самых метких биатлонистов IBU с точностью попаданий 90% (117 из 130). В декабре 2011-го после золотой смешанной эстафеты в Хохфильцене Сергей Кущенко назвал Волкова «Ворошиловским стрелком». Учился на электрика. С той поры осталась любовь устройствам, работающим на электричестве. Особенно к компьютерам.</a:t>
            </a:r>
            <a:endParaRPr lang="ru-RU" dirty="0">
              <a:latin typeface="+mn-lt"/>
            </a:endParaRPr>
          </a:p>
        </p:txBody>
      </p:sp>
      <p:sp>
        <p:nvSpPr>
          <p:cNvPr id="3" name="Прямоугольник 2"/>
          <p:cNvSpPr/>
          <p:nvPr/>
        </p:nvSpPr>
        <p:spPr>
          <a:xfrm>
            <a:off x="2571736" y="142852"/>
            <a:ext cx="3303020" cy="369332"/>
          </a:xfrm>
          <a:prstGeom prst="rect">
            <a:avLst/>
          </a:prstGeom>
        </p:spPr>
        <p:txBody>
          <a:bodyPr wrap="none">
            <a:spAutoFit/>
          </a:bodyPr>
          <a:lstStyle/>
          <a:p>
            <a:r>
              <a:rPr lang="ru-RU" b="1" dirty="0" smtClean="0">
                <a:latin typeface="+mn-lt"/>
              </a:rPr>
              <a:t>Волков Алексей Анатольевич</a:t>
            </a:r>
            <a:endParaRPr lang="ru-RU" b="1" dirty="0">
              <a:latin typeface="+mn-lt"/>
            </a:endParaRPr>
          </a:p>
        </p:txBody>
      </p:sp>
      <p:pic>
        <p:nvPicPr>
          <p:cNvPr id="17410" name="Picture 2" descr="http://biathlonrus.com/content/persons/1673/preview.jpg?20140121180353"/>
          <p:cNvPicPr>
            <a:picLocks noChangeAspect="1" noChangeArrowheads="1"/>
          </p:cNvPicPr>
          <p:nvPr/>
        </p:nvPicPr>
        <p:blipFill>
          <a:blip r:embed="rId2"/>
          <a:srcRect/>
          <a:stretch>
            <a:fillRect/>
          </a:stretch>
        </p:blipFill>
        <p:spPr bwMode="auto">
          <a:xfrm>
            <a:off x="285720" y="928670"/>
            <a:ext cx="2047875" cy="2857500"/>
          </a:xfrm>
          <a:prstGeom prst="roundRect">
            <a:avLst/>
          </a:prstGeom>
          <a:noFill/>
        </p:spPr>
      </p:pic>
      <p:sp>
        <p:nvSpPr>
          <p:cNvPr id="5" name="Управляющая кнопка: домой 4">
            <a:hlinkClick r:id="rId3" action="ppaction://hlinksldjump" highlightClick="1"/>
          </p:cNvPr>
          <p:cNvSpPr/>
          <p:nvPr/>
        </p:nvSpPr>
        <p:spPr>
          <a:xfrm>
            <a:off x="7286644" y="6000768"/>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4" action="ppaction://hlinksldjump" highlightClick="1"/>
          </p:cNvPr>
          <p:cNvSpPr/>
          <p:nvPr/>
        </p:nvSpPr>
        <p:spPr>
          <a:xfrm>
            <a:off x="8358214" y="6072206"/>
            <a:ext cx="571504"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Таблица 6"/>
          <p:cNvGraphicFramePr>
            <a:graphicFrameLocks noGrp="1"/>
          </p:cNvGraphicFramePr>
          <p:nvPr/>
        </p:nvGraphicFramePr>
        <p:xfrm>
          <a:off x="285720" y="5572140"/>
          <a:ext cx="4429155" cy="914400"/>
        </p:xfrm>
        <a:graphic>
          <a:graphicData uri="http://schemas.openxmlformats.org/drawingml/2006/table">
            <a:tbl>
              <a:tblPr/>
              <a:tblGrid>
                <a:gridCol w="1476385"/>
                <a:gridCol w="1476385"/>
                <a:gridCol w="1476385"/>
              </a:tblGrid>
              <a:tr h="771548">
                <a:tc>
                  <a:txBody>
                    <a:bodyPr/>
                    <a:lstStyle/>
                    <a:p>
                      <a:r>
                        <a:rPr lang="ru-RU" u="none" strike="noStrike" dirty="0">
                          <a:solidFill>
                            <a:srgbClr val="DC143C"/>
                          </a:solidFill>
                          <a:latin typeface="PT Sans"/>
                          <a:hlinkClick r:id="rId5"/>
                        </a:rPr>
                        <a:t/>
                      </a:r>
                      <a:br>
                        <a:rPr lang="ru-RU" u="none" strike="noStrike" dirty="0">
                          <a:solidFill>
                            <a:srgbClr val="DC143C"/>
                          </a:solidFill>
                          <a:latin typeface="PT Sans"/>
                          <a:hlinkClick r:id="rId5"/>
                        </a:rPr>
                      </a:br>
                      <a:r>
                        <a:rPr lang="ru-RU" b="1" u="none" strike="noStrike" dirty="0">
                          <a:solidFill>
                            <a:schemeClr val="tx1"/>
                          </a:solidFill>
                          <a:latin typeface="PT Sans"/>
                        </a:rPr>
                        <a:t>Сочи </a:t>
                      </a:r>
                      <a:r>
                        <a:rPr lang="ru-RU" b="1" u="none" strike="noStrike" dirty="0" smtClean="0">
                          <a:solidFill>
                            <a:schemeClr val="tx1"/>
                          </a:solidFill>
                          <a:latin typeface="PT Sans"/>
                        </a:rPr>
                        <a:t>2014 золото </a:t>
                      </a:r>
                      <a:endParaRPr lang="ru-RU"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Эстафета, 4×7.5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22.02.2014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8" name="Прямоугольник 7"/>
          <p:cNvSpPr/>
          <p:nvPr/>
        </p:nvSpPr>
        <p:spPr>
          <a:xfrm>
            <a:off x="285720" y="5000636"/>
            <a:ext cx="1857388" cy="646331"/>
          </a:xfrm>
          <a:prstGeom prst="rect">
            <a:avLst/>
          </a:prstGeom>
        </p:spPr>
        <p:txBody>
          <a:bodyPr wrap="square">
            <a:spAutoFit/>
          </a:bodyPr>
          <a:lstStyle/>
          <a:p>
            <a:r>
              <a:rPr lang="ru-RU" b="1" dirty="0" smtClean="0"/>
              <a:t>Олимпийские медали:</a:t>
            </a:r>
            <a:endParaRPr lang="ru-RU" dirty="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4572008"/>
          <a:ext cx="6786611" cy="1500198"/>
        </p:xfrm>
        <a:graphic>
          <a:graphicData uri="http://schemas.openxmlformats.org/drawingml/2006/table">
            <a:tbl>
              <a:tblPr/>
              <a:tblGrid>
                <a:gridCol w="2619394"/>
                <a:gridCol w="2619394"/>
                <a:gridCol w="1547823"/>
              </a:tblGrid>
              <a:tr h="538530">
                <a:tc>
                  <a:txBody>
                    <a:bodyPr/>
                    <a:lstStyle/>
                    <a:p>
                      <a:r>
                        <a:rPr lang="ru-RU" u="none" strike="noStrike" dirty="0">
                          <a:solidFill>
                            <a:schemeClr val="tx1"/>
                          </a:solidFill>
                          <a:latin typeface="PT Sans"/>
                        </a:rPr>
                        <a:t>Ванкувер </a:t>
                      </a:r>
                      <a:r>
                        <a:rPr lang="ru-RU" u="none" strike="noStrike" dirty="0" smtClean="0">
                          <a:solidFill>
                            <a:schemeClr val="tx1"/>
                          </a:solidFill>
                          <a:latin typeface="PT Sans"/>
                        </a:rPr>
                        <a:t>2010 золото</a:t>
                      </a:r>
                      <a:endParaRPr lang="ru-RU"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Масс-старт, 15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21.02.2010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480834">
                <a:tc>
                  <a:txBody>
                    <a:bodyPr/>
                    <a:lstStyle/>
                    <a:p>
                      <a:r>
                        <a:rPr lang="ru-RU" b="1" u="none" strike="noStrike" dirty="0">
                          <a:solidFill>
                            <a:schemeClr val="tx1"/>
                          </a:solidFill>
                          <a:latin typeface="PT Sans"/>
                        </a:rPr>
                        <a:t>Сочи </a:t>
                      </a:r>
                      <a:r>
                        <a:rPr lang="ru-RU" b="1" u="none" strike="noStrike" dirty="0" smtClean="0">
                          <a:solidFill>
                            <a:schemeClr val="tx1"/>
                          </a:solidFill>
                          <a:latin typeface="PT Sans"/>
                        </a:rPr>
                        <a:t>2014  золото </a:t>
                      </a:r>
                      <a:endParaRPr lang="ru-RU"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Эстафета, 4×7.5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22.02.2014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480834">
                <a:tc>
                  <a:txBody>
                    <a:bodyPr/>
                    <a:lstStyle/>
                    <a:p>
                      <a:r>
                        <a:rPr lang="ru-RU" dirty="0">
                          <a:solidFill>
                            <a:srgbClr val="000000"/>
                          </a:solidFill>
                        </a:rPr>
                        <a:t>Ванкувер </a:t>
                      </a:r>
                      <a:r>
                        <a:rPr lang="ru-RU" dirty="0" smtClean="0">
                          <a:solidFill>
                            <a:srgbClr val="000000"/>
                          </a:solidFill>
                        </a:rPr>
                        <a:t>2010 бронза</a:t>
                      </a:r>
                      <a:endParaRPr lang="ru-RU"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Эстафета, 4×7.5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26.02.2010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pic>
        <p:nvPicPr>
          <p:cNvPr id="16386" name="Picture 2" descr="http://rusbiathlon.ru/users/11/3801.jpg"/>
          <p:cNvPicPr>
            <a:picLocks noChangeAspect="1" noChangeArrowheads="1"/>
          </p:cNvPicPr>
          <p:nvPr/>
        </p:nvPicPr>
        <p:blipFill>
          <a:blip r:embed="rId2"/>
          <a:srcRect/>
          <a:stretch>
            <a:fillRect/>
          </a:stretch>
        </p:blipFill>
        <p:spPr bwMode="auto">
          <a:xfrm>
            <a:off x="357158" y="714356"/>
            <a:ext cx="2000264" cy="2800370"/>
          </a:xfrm>
          <a:prstGeom prst="roundRect">
            <a:avLst/>
          </a:prstGeom>
          <a:noFill/>
        </p:spPr>
      </p:pic>
      <p:sp>
        <p:nvSpPr>
          <p:cNvPr id="4" name="Прямоугольник 3"/>
          <p:cNvSpPr/>
          <p:nvPr/>
        </p:nvSpPr>
        <p:spPr>
          <a:xfrm>
            <a:off x="2643174" y="214290"/>
            <a:ext cx="6286528" cy="3970318"/>
          </a:xfrm>
          <a:prstGeom prst="rect">
            <a:avLst/>
          </a:prstGeom>
        </p:spPr>
        <p:txBody>
          <a:bodyPr wrap="square">
            <a:spAutoFit/>
          </a:bodyPr>
          <a:lstStyle/>
          <a:p>
            <a:r>
              <a:rPr lang="ru-RU" b="1" dirty="0" smtClean="0">
                <a:latin typeface="+mn-lt"/>
              </a:rPr>
              <a:t>Евгений  Романович Устюгов родился </a:t>
            </a:r>
            <a:r>
              <a:rPr lang="ru-RU" dirty="0" smtClean="0">
                <a:latin typeface="+mn-lt"/>
              </a:rPr>
              <a:t>в Красноярске. </a:t>
            </a:r>
            <a:endParaRPr lang="ru-RU" dirty="0" smtClean="0"/>
          </a:p>
          <a:p>
            <a:r>
              <a:rPr lang="ru-RU" b="1" dirty="0" smtClean="0">
                <a:latin typeface="+mn-lt"/>
              </a:rPr>
              <a:t>Дата рождения:</a:t>
            </a:r>
            <a:r>
              <a:rPr lang="ru-RU" dirty="0" smtClean="0">
                <a:latin typeface="+mn-lt"/>
              </a:rPr>
              <a:t> 4 июня 1985 года</a:t>
            </a:r>
          </a:p>
          <a:p>
            <a:r>
              <a:rPr lang="ru-RU" dirty="0" smtClean="0">
                <a:latin typeface="+mn-lt"/>
              </a:rPr>
              <a:t>Биатлоном занимается с 12 лет. Увлекался также горными лыжами и скалолазанием. Олимпийский чемпион Ванкувера (2010) в масс-старте. На июль 2013 года победитель 3-х этапов Кубка мира. Окончил Сибирский государственный технологический университет по специальности «Лесоинженерное дело». Звезда российского биатлона посвятил дипломную работу совершенствованию плотового сплава в бассейне реки Тасеева. Женат на биатлонистке Александре Бондаревой. Дочери  Вероника и Ксения. Реалист с хорошим чувством юмора. В перечне традиционных для спортсменов увлечений, таких как музыка, чтение и др., на первое место ставит сон.</a:t>
            </a:r>
            <a:endParaRPr lang="ru-RU" dirty="0">
              <a:latin typeface="+mn-lt"/>
            </a:endParaRPr>
          </a:p>
        </p:txBody>
      </p:sp>
      <p:sp>
        <p:nvSpPr>
          <p:cNvPr id="5" name="Прямоугольник 4"/>
          <p:cNvSpPr/>
          <p:nvPr/>
        </p:nvSpPr>
        <p:spPr>
          <a:xfrm>
            <a:off x="1142976" y="4143380"/>
            <a:ext cx="4264181" cy="369332"/>
          </a:xfrm>
          <a:prstGeom prst="rect">
            <a:avLst/>
          </a:prstGeom>
        </p:spPr>
        <p:txBody>
          <a:bodyPr wrap="none">
            <a:spAutoFit/>
          </a:bodyPr>
          <a:lstStyle/>
          <a:p>
            <a:r>
              <a:rPr lang="ru-RU" b="1" dirty="0" smtClean="0"/>
              <a:t>Двукратный олимпийский чемпион</a:t>
            </a:r>
            <a:endParaRPr lang="ru-RU" b="1" dirty="0"/>
          </a:p>
        </p:txBody>
      </p:sp>
      <p:sp>
        <p:nvSpPr>
          <p:cNvPr id="6" name="Управляющая кнопка: домой 5">
            <a:hlinkClick r:id="rId3" action="ppaction://hlinksldjump" highlightClick="1"/>
          </p:cNvPr>
          <p:cNvSpPr/>
          <p:nvPr/>
        </p:nvSpPr>
        <p:spPr>
          <a:xfrm>
            <a:off x="7286644" y="6000768"/>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4" action="ppaction://hlinksldjump" highlightClick="1"/>
          </p:cNvPr>
          <p:cNvSpPr/>
          <p:nvPr/>
        </p:nvSpPr>
        <p:spPr>
          <a:xfrm>
            <a:off x="8286776" y="6000768"/>
            <a:ext cx="571504"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92" y="285728"/>
            <a:ext cx="5500726" cy="3970318"/>
          </a:xfrm>
          <a:prstGeom prst="rect">
            <a:avLst/>
          </a:prstGeom>
        </p:spPr>
        <p:txBody>
          <a:bodyPr wrap="square">
            <a:spAutoFit/>
          </a:bodyPr>
          <a:lstStyle/>
          <a:p>
            <a:r>
              <a:rPr lang="ru-RU" b="1" dirty="0" smtClean="0">
                <a:latin typeface="+mn-lt"/>
              </a:rPr>
              <a:t>Дмитрий  Владимирович Малышко </a:t>
            </a:r>
            <a:r>
              <a:rPr lang="ru-RU" dirty="0" smtClean="0">
                <a:latin typeface="+mn-lt"/>
              </a:rPr>
              <a:t>родился в Сосновом Бору Ленинградской области. </a:t>
            </a:r>
            <a:r>
              <a:rPr lang="ru-RU" b="1" dirty="0" smtClean="0">
                <a:latin typeface="+mn-lt"/>
              </a:rPr>
              <a:t>Дата рождения:</a:t>
            </a:r>
            <a:r>
              <a:rPr lang="ru-RU" dirty="0" smtClean="0">
                <a:latin typeface="+mn-lt"/>
              </a:rPr>
              <a:t> 19 марта 1987 года.</a:t>
            </a:r>
            <a:r>
              <a:rPr lang="ru-RU" dirty="0" smtClean="0"/>
              <a:t>  </a:t>
            </a:r>
            <a:r>
              <a:rPr lang="ru-RU" dirty="0" smtClean="0">
                <a:latin typeface="+mn-lt"/>
              </a:rPr>
              <a:t>Биатлоном начал заниматься в 8 лет. На июль 2013 года обладатель четырех первых мест на этапах Кубка мира, 3 из которых российский биатлонист завоевал в немецком Оберхофе в январе 2013 года.  Женат,  есть сын. Студент Петербургского государственного университета сервиса и экономики. Работал менеджером по кредитам в банке. Отпуск проводит либо с девушкой, либо с друзьями на Паттайе в окружении гидроциклов, скутеров, слонов и циклопических лангустов. Заядлый грибник и автолюбитель. Следит за гонками «Формулы-1».</a:t>
            </a:r>
            <a:endParaRPr lang="ru-RU" dirty="0">
              <a:latin typeface="+mn-lt"/>
            </a:endParaRPr>
          </a:p>
        </p:txBody>
      </p:sp>
      <p:graphicFrame>
        <p:nvGraphicFramePr>
          <p:cNvPr id="3" name="Таблица 2"/>
          <p:cNvGraphicFramePr>
            <a:graphicFrameLocks noGrp="1"/>
          </p:cNvGraphicFramePr>
          <p:nvPr/>
        </p:nvGraphicFramePr>
        <p:xfrm>
          <a:off x="571472" y="5500702"/>
          <a:ext cx="3886200" cy="914400"/>
        </p:xfrm>
        <a:graphic>
          <a:graphicData uri="http://schemas.openxmlformats.org/drawingml/2006/table">
            <a:tbl>
              <a:tblPr/>
              <a:tblGrid>
                <a:gridCol w="1295400"/>
                <a:gridCol w="1295400"/>
                <a:gridCol w="1295400"/>
              </a:tblGrid>
              <a:tr h="266700">
                <a:tc>
                  <a:txBody>
                    <a:bodyPr/>
                    <a:lstStyle/>
                    <a:p>
                      <a:r>
                        <a:rPr lang="ru-RU" u="none" strike="noStrike" dirty="0">
                          <a:solidFill>
                            <a:srgbClr val="DC143C"/>
                          </a:solidFill>
                          <a:latin typeface="PT Sans"/>
                          <a:hlinkClick r:id="rId2"/>
                        </a:rPr>
                        <a:t/>
                      </a:r>
                      <a:br>
                        <a:rPr lang="ru-RU" u="none" strike="noStrike" dirty="0">
                          <a:solidFill>
                            <a:srgbClr val="DC143C"/>
                          </a:solidFill>
                          <a:latin typeface="PT Sans"/>
                          <a:hlinkClick r:id="rId2"/>
                        </a:rPr>
                      </a:br>
                      <a:r>
                        <a:rPr lang="ru-RU" u="none" strike="noStrike" dirty="0">
                          <a:solidFill>
                            <a:schemeClr val="tx1"/>
                          </a:solidFill>
                          <a:latin typeface="+mn-lt"/>
                        </a:rPr>
                        <a:t>Сочи </a:t>
                      </a:r>
                      <a:r>
                        <a:rPr lang="ru-RU" u="none" strike="noStrike" dirty="0" smtClean="0">
                          <a:solidFill>
                            <a:schemeClr val="tx1"/>
                          </a:solidFill>
                          <a:latin typeface="+mn-lt"/>
                        </a:rPr>
                        <a:t> 2014 золото</a:t>
                      </a:r>
                      <a:endParaRPr lang="ru-RU"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Эстафета, 4×7.5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22.02.2014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4" name="Прямоугольник 3"/>
          <p:cNvSpPr/>
          <p:nvPr/>
        </p:nvSpPr>
        <p:spPr>
          <a:xfrm>
            <a:off x="785786" y="5072074"/>
            <a:ext cx="2764090" cy="369332"/>
          </a:xfrm>
          <a:prstGeom prst="rect">
            <a:avLst/>
          </a:prstGeom>
        </p:spPr>
        <p:txBody>
          <a:bodyPr wrap="none">
            <a:spAutoFit/>
          </a:bodyPr>
          <a:lstStyle/>
          <a:p>
            <a:r>
              <a:rPr lang="ru-RU" b="1" dirty="0" smtClean="0"/>
              <a:t>Олимпийские медали:</a:t>
            </a:r>
            <a:endParaRPr lang="ru-RU" dirty="0"/>
          </a:p>
        </p:txBody>
      </p:sp>
      <p:pic>
        <p:nvPicPr>
          <p:cNvPr id="15362" name="Picture 2" descr="Малышко Дмитрий Владимирович"/>
          <p:cNvPicPr>
            <a:picLocks noChangeAspect="1" noChangeArrowheads="1"/>
          </p:cNvPicPr>
          <p:nvPr/>
        </p:nvPicPr>
        <p:blipFill>
          <a:blip r:embed="rId3"/>
          <a:srcRect/>
          <a:stretch>
            <a:fillRect/>
          </a:stretch>
        </p:blipFill>
        <p:spPr bwMode="auto">
          <a:xfrm>
            <a:off x="500034" y="714356"/>
            <a:ext cx="2524151" cy="2524152"/>
          </a:xfrm>
          <a:prstGeom prst="roundRect">
            <a:avLst/>
          </a:prstGeom>
          <a:noFill/>
        </p:spPr>
      </p:pic>
      <p:sp>
        <p:nvSpPr>
          <p:cNvPr id="6" name="Управляющая кнопка: домой 5">
            <a:hlinkClick r:id="rId4" action="ppaction://hlinksldjump" highlightClick="1"/>
          </p:cNvPr>
          <p:cNvSpPr/>
          <p:nvPr/>
        </p:nvSpPr>
        <p:spPr>
          <a:xfrm>
            <a:off x="7286644" y="6000768"/>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5" action="ppaction://hlinksldjump" highlightClick="1"/>
          </p:cNvPr>
          <p:cNvSpPr/>
          <p:nvPr/>
        </p:nvSpPr>
        <p:spPr>
          <a:xfrm>
            <a:off x="8286776" y="6000768"/>
            <a:ext cx="571504"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iathlonrus.com/content/persons/26811/preview.jpg?20140121180409"/>
          <p:cNvPicPr>
            <a:picLocks noChangeAspect="1" noChangeArrowheads="1"/>
          </p:cNvPicPr>
          <p:nvPr/>
        </p:nvPicPr>
        <p:blipFill>
          <a:blip r:embed="rId2"/>
          <a:srcRect/>
          <a:stretch>
            <a:fillRect/>
          </a:stretch>
        </p:blipFill>
        <p:spPr bwMode="auto">
          <a:xfrm>
            <a:off x="285720" y="928670"/>
            <a:ext cx="2047875" cy="2857500"/>
          </a:xfrm>
          <a:prstGeom prst="roundRect">
            <a:avLst/>
          </a:prstGeom>
          <a:noFill/>
        </p:spPr>
      </p:pic>
      <p:sp>
        <p:nvSpPr>
          <p:cNvPr id="3" name="Прямоугольник 2"/>
          <p:cNvSpPr/>
          <p:nvPr/>
        </p:nvSpPr>
        <p:spPr>
          <a:xfrm>
            <a:off x="2714612" y="357166"/>
            <a:ext cx="5072066" cy="4247317"/>
          </a:xfrm>
          <a:prstGeom prst="rect">
            <a:avLst/>
          </a:prstGeom>
        </p:spPr>
        <p:txBody>
          <a:bodyPr wrap="square">
            <a:spAutoFit/>
          </a:bodyPr>
          <a:lstStyle/>
          <a:p>
            <a:r>
              <a:rPr lang="ru-RU" b="1" dirty="0" smtClean="0">
                <a:latin typeface="+mn-lt"/>
              </a:rPr>
              <a:t>Гараничев Евгений Александрович</a:t>
            </a:r>
          </a:p>
          <a:p>
            <a:r>
              <a:rPr lang="ru-RU" dirty="0" smtClean="0">
                <a:latin typeface="+mn-lt"/>
              </a:rPr>
              <a:t>Дата рождения: 13.02.1988</a:t>
            </a:r>
          </a:p>
          <a:p>
            <a:r>
              <a:rPr lang="ru-RU" dirty="0" smtClean="0">
                <a:latin typeface="+mn-lt"/>
              </a:rPr>
              <a:t>Родился в п. Новоильинский Пермский края. Начинал в лыжной секции, поскольку в поселке на берегу Камы другой не было. В 2008 году выиграл золото в лыжной эстафете на чемпионате мира среди юниоров. Тогда же перешел в биатлон по совету земляка, олимпийского чемпиона Владимира Аликина. Пока лучший результат в личном зачете – первое место на этапе Кубка мира в спринте (Холменколлен-2012). Побеждал в эстафете. Студент Тюменского Государственного Университета. Увлечения: волейбол, футбол, музыка, компьютеры. Умеет лепить пельмени.</a:t>
            </a:r>
            <a:endParaRPr lang="ru-RU" dirty="0">
              <a:latin typeface="+mn-lt"/>
            </a:endParaRPr>
          </a:p>
        </p:txBody>
      </p:sp>
      <p:graphicFrame>
        <p:nvGraphicFramePr>
          <p:cNvPr id="4" name="Таблица 3"/>
          <p:cNvGraphicFramePr>
            <a:graphicFrameLocks noGrp="1"/>
          </p:cNvGraphicFramePr>
          <p:nvPr/>
        </p:nvGraphicFramePr>
        <p:xfrm>
          <a:off x="428596" y="5214950"/>
          <a:ext cx="5857917" cy="914400"/>
        </p:xfrm>
        <a:graphic>
          <a:graphicData uri="http://schemas.openxmlformats.org/drawingml/2006/table">
            <a:tbl>
              <a:tblPr/>
              <a:tblGrid>
                <a:gridCol w="1428760"/>
                <a:gridCol w="2476518"/>
                <a:gridCol w="1952639"/>
              </a:tblGrid>
              <a:tr h="266700">
                <a:tc>
                  <a:txBody>
                    <a:bodyPr/>
                    <a:lstStyle/>
                    <a:p>
                      <a:r>
                        <a:rPr lang="ru-RU" b="1" u="none" strike="noStrike" dirty="0">
                          <a:solidFill>
                            <a:schemeClr val="tx1"/>
                          </a:solidFill>
                          <a:latin typeface="PT Sans"/>
                        </a:rPr>
                        <a:t/>
                      </a:r>
                      <a:br>
                        <a:rPr lang="ru-RU" b="1" u="none" strike="noStrike" dirty="0">
                          <a:solidFill>
                            <a:schemeClr val="tx1"/>
                          </a:solidFill>
                          <a:latin typeface="PT Sans"/>
                        </a:rPr>
                      </a:br>
                      <a:r>
                        <a:rPr lang="ru-RU" b="1" u="none" strike="noStrike" dirty="0">
                          <a:solidFill>
                            <a:schemeClr val="tx1"/>
                          </a:solidFill>
                          <a:latin typeface="PT Sans"/>
                        </a:rPr>
                        <a:t>Сочи </a:t>
                      </a:r>
                      <a:r>
                        <a:rPr lang="ru-RU" b="1" u="none" strike="noStrike" dirty="0" smtClean="0">
                          <a:solidFill>
                            <a:schemeClr val="tx1"/>
                          </a:solidFill>
                          <a:latin typeface="PT Sans"/>
                        </a:rPr>
                        <a:t>2014 бронза</a:t>
                      </a:r>
                      <a:endParaRPr lang="ru-RU"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Индивидуальная гонка, 20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13.02.2014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1000100" y="4786322"/>
            <a:ext cx="2764090" cy="369332"/>
          </a:xfrm>
          <a:prstGeom prst="rect">
            <a:avLst/>
          </a:prstGeom>
        </p:spPr>
        <p:txBody>
          <a:bodyPr wrap="none">
            <a:spAutoFit/>
          </a:bodyPr>
          <a:lstStyle/>
          <a:p>
            <a:r>
              <a:rPr lang="ru-RU" b="1" dirty="0" smtClean="0"/>
              <a:t>Олимпийские медали:</a:t>
            </a:r>
            <a:endParaRPr lang="ru-RU" dirty="0"/>
          </a:p>
        </p:txBody>
      </p:sp>
      <p:sp>
        <p:nvSpPr>
          <p:cNvPr id="6" name="Управляющая кнопка: домой 5">
            <a:hlinkClick r:id="rId3" action="ppaction://hlinksldjump" highlightClick="1"/>
          </p:cNvPr>
          <p:cNvSpPr/>
          <p:nvPr/>
        </p:nvSpPr>
        <p:spPr>
          <a:xfrm>
            <a:off x="7358082" y="6000768"/>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4" action="ppaction://hlinksldjump" highlightClick="1"/>
          </p:cNvPr>
          <p:cNvSpPr/>
          <p:nvPr/>
        </p:nvSpPr>
        <p:spPr>
          <a:xfrm>
            <a:off x="8286776" y="6000768"/>
            <a:ext cx="571504"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142852"/>
            <a:ext cx="4929222" cy="1200329"/>
          </a:xfrm>
          <a:prstGeom prst="rect">
            <a:avLst/>
          </a:prstGeom>
        </p:spPr>
        <p:txBody>
          <a:bodyPr wrap="square">
            <a:spAutoFit/>
          </a:bodyPr>
          <a:lstStyle/>
          <a:p>
            <a:r>
              <a:rPr lang="ru-RU" b="1" dirty="0" smtClean="0">
                <a:latin typeface="+mn-lt"/>
              </a:rPr>
              <a:t>Александр Юрьевич Зубков</a:t>
            </a:r>
            <a:r>
              <a:rPr lang="ru-RU" dirty="0" smtClean="0">
                <a:latin typeface="+mn-lt"/>
              </a:rPr>
              <a:t> (родился 10 августа 1974, Братск, Иркутская область, СССР) -российский саночник и бобслеист.</a:t>
            </a:r>
            <a:endParaRPr lang="ru-RU" dirty="0">
              <a:latin typeface="+mn-lt"/>
            </a:endParaRPr>
          </a:p>
        </p:txBody>
      </p:sp>
      <p:sp>
        <p:nvSpPr>
          <p:cNvPr id="3" name="Прямоугольник 2"/>
          <p:cNvSpPr/>
          <p:nvPr/>
        </p:nvSpPr>
        <p:spPr>
          <a:xfrm>
            <a:off x="285720" y="2071678"/>
            <a:ext cx="5572164" cy="4524315"/>
          </a:xfrm>
          <a:prstGeom prst="rect">
            <a:avLst/>
          </a:prstGeom>
        </p:spPr>
        <p:txBody>
          <a:bodyPr wrap="square">
            <a:spAutoFit/>
          </a:bodyPr>
          <a:lstStyle/>
          <a:p>
            <a:r>
              <a:rPr lang="ru-RU" sz="1600" dirty="0" smtClean="0">
                <a:latin typeface="+mn-lt"/>
              </a:rPr>
              <a:t>Александр Зубков увлекся в возрасте 9-ти лет санным спортом, его первым тренером стала Елена Карабанова, а потом Людмила Антоненко. А затем Александр начал тренироваться у Павла Колоедова, который начал тренировать Зубкова в езде на санях и бобслее. Сейчас Александр Зубков имеет почетное звание заслуженного мастера спорта международного уровня по саням и бобслею.  Входит в сборную команду России, как по саням, так и бобслею. Ему удалось 4 раза завоевать медали на чемпионате мира (в 2003, 2005 и 2008 году). Он стал обладателем пяти мировых бобслейных кубков мира – в двойках (в 2011 году), в четверках и двойках (в 2009 году), в четверках (в 2005, 2006 и 2009 году).  В декабре 2005 году проходил кубок мира по бобслею в городе Иглс (Австрия), где Александр занял 2-е место в четырехместном экипаже и 1-е место в двухместном. В 2005 году спортсмен признан лучшим в Иркутской области.  </a:t>
            </a:r>
            <a:r>
              <a:rPr lang="ru-RU" sz="1600" dirty="0" smtClean="0"/>
              <a:t/>
            </a:r>
            <a:br>
              <a:rPr lang="ru-RU" sz="1600" dirty="0" smtClean="0"/>
            </a:br>
            <a:endParaRPr lang="ru-RU" sz="1600" dirty="0"/>
          </a:p>
        </p:txBody>
      </p:sp>
      <p:pic>
        <p:nvPicPr>
          <p:cNvPr id="13314" name="Picture 2" descr="http://mirpeople.ru/_ld/0/59577671.jpg"/>
          <p:cNvPicPr>
            <a:picLocks noChangeAspect="1" noChangeArrowheads="1"/>
          </p:cNvPicPr>
          <p:nvPr/>
        </p:nvPicPr>
        <p:blipFill>
          <a:blip r:embed="rId2"/>
          <a:srcRect/>
          <a:stretch>
            <a:fillRect/>
          </a:stretch>
        </p:blipFill>
        <p:spPr bwMode="auto">
          <a:xfrm>
            <a:off x="285720" y="0"/>
            <a:ext cx="2786050" cy="2089538"/>
          </a:xfrm>
          <a:prstGeom prst="roundRect">
            <a:avLst/>
          </a:prstGeom>
          <a:noFill/>
        </p:spPr>
      </p:pic>
      <p:graphicFrame>
        <p:nvGraphicFramePr>
          <p:cNvPr id="5" name="Таблица 4"/>
          <p:cNvGraphicFramePr>
            <a:graphicFrameLocks noGrp="1"/>
          </p:cNvGraphicFramePr>
          <p:nvPr/>
        </p:nvGraphicFramePr>
        <p:xfrm>
          <a:off x="5857884" y="3214686"/>
          <a:ext cx="3286116" cy="2499360"/>
        </p:xfrm>
        <a:graphic>
          <a:graphicData uri="http://schemas.openxmlformats.org/drawingml/2006/table">
            <a:tbl>
              <a:tblPr/>
              <a:tblGrid>
                <a:gridCol w="1095372"/>
                <a:gridCol w="1095372"/>
                <a:gridCol w="1095372"/>
              </a:tblGrid>
              <a:tr h="266700">
                <a:tc>
                  <a:txBody>
                    <a:bodyPr/>
                    <a:lstStyle/>
                    <a:p>
                      <a:r>
                        <a:rPr lang="ru-RU" sz="1400" b="1" u="none" strike="noStrike" dirty="0">
                          <a:solidFill>
                            <a:schemeClr val="tx1"/>
                          </a:solidFill>
                          <a:latin typeface="+mn-lt"/>
                        </a:rPr>
                        <a:t>Сочи </a:t>
                      </a:r>
                      <a:r>
                        <a:rPr lang="ru-RU" sz="1400" b="1" u="none" strike="noStrike" dirty="0" smtClean="0">
                          <a:solidFill>
                            <a:schemeClr val="tx1"/>
                          </a:solidFill>
                          <a:latin typeface="+mn-lt"/>
                        </a:rPr>
                        <a:t>2014 золото</a:t>
                      </a:r>
                      <a:endParaRPr lang="ru-RU" sz="14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Двойки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a:t>17.02.2014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400" b="1" dirty="0">
                          <a:solidFill>
                            <a:schemeClr val="tx1"/>
                          </a:solidFill>
                          <a:latin typeface="+mn-lt"/>
                        </a:rPr>
                        <a:t>Сочи </a:t>
                      </a:r>
                      <a:r>
                        <a:rPr lang="ru-RU" sz="1400" b="1" dirty="0" smtClean="0">
                          <a:solidFill>
                            <a:schemeClr val="tx1"/>
                          </a:solidFill>
                          <a:latin typeface="+mn-lt"/>
                        </a:rPr>
                        <a:t>2014 золото</a:t>
                      </a:r>
                      <a:endParaRPr lang="ru-RU" sz="14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Четверки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a:t>23.02.2014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400" u="none" strike="noStrike" dirty="0">
                          <a:solidFill>
                            <a:schemeClr val="tx1"/>
                          </a:solidFill>
                          <a:latin typeface="PT Sans"/>
                        </a:rPr>
                        <a:t>Турин </a:t>
                      </a:r>
                      <a:r>
                        <a:rPr lang="ru-RU" sz="1400" u="none" strike="noStrike" dirty="0" smtClean="0">
                          <a:solidFill>
                            <a:schemeClr val="tx1"/>
                          </a:solidFill>
                          <a:latin typeface="PT Sans"/>
                        </a:rPr>
                        <a:t>2006 серебро</a:t>
                      </a:r>
                      <a:endParaRPr lang="ru-RU" sz="1400"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Четвёрки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26.02.2006</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400" u="none" strike="noStrike" dirty="0">
                          <a:solidFill>
                            <a:schemeClr val="tx1"/>
                          </a:solidFill>
                          <a:latin typeface="PT Sans"/>
                        </a:rPr>
                        <a:t>Ванкувер </a:t>
                      </a:r>
                      <a:r>
                        <a:rPr lang="ru-RU" sz="1400" u="none" strike="noStrike" dirty="0" smtClean="0">
                          <a:solidFill>
                            <a:schemeClr val="tx1"/>
                          </a:solidFill>
                          <a:latin typeface="PT Sans"/>
                        </a:rPr>
                        <a:t>2010 бронза</a:t>
                      </a:r>
                      <a:endParaRPr lang="ru-RU" sz="1400"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Двойки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21.02.2010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10" name="Прямоугольник 9"/>
          <p:cNvSpPr/>
          <p:nvPr/>
        </p:nvSpPr>
        <p:spPr>
          <a:xfrm>
            <a:off x="6143636" y="2714620"/>
            <a:ext cx="2764090" cy="369332"/>
          </a:xfrm>
          <a:prstGeom prst="rect">
            <a:avLst/>
          </a:prstGeom>
        </p:spPr>
        <p:txBody>
          <a:bodyPr wrap="none">
            <a:spAutoFit/>
          </a:bodyPr>
          <a:lstStyle/>
          <a:p>
            <a:r>
              <a:rPr lang="ru-RU" b="1" dirty="0" smtClean="0"/>
              <a:t>Олимпийские медали:</a:t>
            </a:r>
            <a:endParaRPr lang="ru-RU" dirty="0"/>
          </a:p>
        </p:txBody>
      </p:sp>
      <p:sp>
        <p:nvSpPr>
          <p:cNvPr id="11" name="Прямоугольник 10"/>
          <p:cNvSpPr/>
          <p:nvPr/>
        </p:nvSpPr>
        <p:spPr>
          <a:xfrm>
            <a:off x="3571868" y="1428736"/>
            <a:ext cx="4572000" cy="646331"/>
          </a:xfrm>
          <a:prstGeom prst="rect">
            <a:avLst/>
          </a:prstGeom>
        </p:spPr>
        <p:txBody>
          <a:bodyPr>
            <a:spAutoFit/>
          </a:bodyPr>
          <a:lstStyle/>
          <a:p>
            <a:r>
              <a:rPr lang="ru-RU" b="1" dirty="0" smtClean="0"/>
              <a:t>Двукратный олимпийский чемпион Сочи (2014)</a:t>
            </a:r>
            <a:endParaRPr lang="ru-RU" b="1" dirty="0"/>
          </a:p>
        </p:txBody>
      </p:sp>
      <p:sp>
        <p:nvSpPr>
          <p:cNvPr id="8" name="Управляющая кнопка: домой 7">
            <a:hlinkClick r:id="rId3" action="ppaction://hlinksldjump" highlightClick="1"/>
          </p:cNvPr>
          <p:cNvSpPr/>
          <p:nvPr/>
        </p:nvSpPr>
        <p:spPr>
          <a:xfrm>
            <a:off x="6929454" y="6143644"/>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7786710" y="6143644"/>
            <a:ext cx="428628"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7554" y="214290"/>
            <a:ext cx="5429288" cy="923330"/>
          </a:xfrm>
          <a:prstGeom prst="rect">
            <a:avLst/>
          </a:prstGeom>
        </p:spPr>
        <p:txBody>
          <a:bodyPr wrap="square">
            <a:spAutoFit/>
          </a:bodyPr>
          <a:lstStyle/>
          <a:p>
            <a:r>
              <a:rPr lang="ru-RU" b="1" dirty="0" smtClean="0">
                <a:latin typeface="+mn-lt"/>
              </a:rPr>
              <a:t>Место рождения:</a:t>
            </a:r>
            <a:r>
              <a:rPr lang="ru-RU" dirty="0" smtClean="0">
                <a:latin typeface="+mn-lt"/>
              </a:rPr>
              <a:t> Краснодарский край, г. Сочи</a:t>
            </a:r>
          </a:p>
          <a:p>
            <a:r>
              <a:rPr lang="ru-RU" b="1" dirty="0" smtClean="0">
                <a:latin typeface="+mn-lt"/>
              </a:rPr>
              <a:t>Дата рождения:</a:t>
            </a:r>
            <a:r>
              <a:rPr lang="ru-RU" dirty="0" smtClean="0">
                <a:latin typeface="+mn-lt"/>
              </a:rPr>
              <a:t> 9 мая 1980 года </a:t>
            </a:r>
          </a:p>
          <a:p>
            <a:endParaRPr lang="ru-RU" dirty="0" smtClean="0">
              <a:latin typeface="+mn-lt"/>
            </a:endParaRPr>
          </a:p>
        </p:txBody>
      </p:sp>
      <p:sp>
        <p:nvSpPr>
          <p:cNvPr id="5" name="Прямоугольник 4"/>
          <p:cNvSpPr/>
          <p:nvPr/>
        </p:nvSpPr>
        <p:spPr>
          <a:xfrm>
            <a:off x="3571868" y="1000108"/>
            <a:ext cx="4572032" cy="5632311"/>
          </a:xfrm>
          <a:prstGeom prst="rect">
            <a:avLst/>
          </a:prstGeom>
        </p:spPr>
        <p:txBody>
          <a:bodyPr wrap="square">
            <a:spAutoFit/>
          </a:bodyPr>
          <a:lstStyle/>
          <a:p>
            <a:r>
              <a:rPr lang="ru-RU" b="1" dirty="0" smtClean="0">
                <a:latin typeface="+mn-lt"/>
              </a:rPr>
              <a:t>Алексей Иванович Воевода </a:t>
            </a:r>
            <a:r>
              <a:rPr lang="ru-RU" dirty="0" smtClean="0">
                <a:latin typeface="+mn-lt"/>
              </a:rPr>
              <a:t>российский бобслеист, </a:t>
            </a:r>
            <a:r>
              <a:rPr lang="ru-RU" b="1" dirty="0" smtClean="0">
                <a:latin typeface="+mn-lt"/>
              </a:rPr>
              <a:t>двукратный олимпийский чемпион Игр в Сочи </a:t>
            </a:r>
            <a:r>
              <a:rPr lang="ru-RU" dirty="0" smtClean="0">
                <a:latin typeface="+mn-lt"/>
              </a:rPr>
              <a:t>в двойках и четверках, серебряный призёр Олимпийских игр 2006 года в четвёрках, бронзовый призёр Олимпийских игр 2010 года в двойках, чемпион мира 2011 года в двойках. До перехода в бобслей стал трёхкратным чемпионом мира и трехкратным победителем Кубка мира (Nemiroff) среди профессионалов по армрестлингу. Также недавно Алексей Воевода заявил, что после Олимпийских игр в Сочи уходит из бобслея в армрестлинг: «Цыпленков и Пушкарь уже заскучали без меня».</a:t>
            </a:r>
          </a:p>
          <a:p>
            <a:r>
              <a:rPr lang="ru-RU" dirty="0" smtClean="0">
                <a:latin typeface="+mn-lt"/>
              </a:rPr>
              <a:t>Алексей Воевода — лучший разгоняющий бобслеист мира. Окончил Сочинский университет туризма и курортного дела. Владеет техникой рукопашного боя. Работал в охранных фирмах и инкассатором.</a:t>
            </a:r>
            <a:endParaRPr lang="ru-RU" dirty="0">
              <a:latin typeface="+mn-lt"/>
            </a:endParaRPr>
          </a:p>
        </p:txBody>
      </p:sp>
      <p:graphicFrame>
        <p:nvGraphicFramePr>
          <p:cNvPr id="6" name="Таблица 5"/>
          <p:cNvGraphicFramePr>
            <a:graphicFrameLocks noGrp="1"/>
          </p:cNvGraphicFramePr>
          <p:nvPr/>
        </p:nvGraphicFramePr>
        <p:xfrm>
          <a:off x="142844" y="4000504"/>
          <a:ext cx="3286116" cy="2499360"/>
        </p:xfrm>
        <a:graphic>
          <a:graphicData uri="http://schemas.openxmlformats.org/drawingml/2006/table">
            <a:tbl>
              <a:tblPr/>
              <a:tblGrid>
                <a:gridCol w="1095372"/>
                <a:gridCol w="1095372"/>
                <a:gridCol w="1095372"/>
              </a:tblGrid>
              <a:tr h="266700">
                <a:tc>
                  <a:txBody>
                    <a:bodyPr/>
                    <a:lstStyle/>
                    <a:p>
                      <a:r>
                        <a:rPr lang="ru-RU" sz="1400" b="1" u="none" strike="noStrike" dirty="0">
                          <a:solidFill>
                            <a:schemeClr val="tx1"/>
                          </a:solidFill>
                          <a:latin typeface="+mn-lt"/>
                        </a:rPr>
                        <a:t>Сочи </a:t>
                      </a:r>
                      <a:r>
                        <a:rPr lang="ru-RU" sz="1400" b="1" u="none" strike="noStrike" dirty="0" smtClean="0">
                          <a:solidFill>
                            <a:schemeClr val="tx1"/>
                          </a:solidFill>
                          <a:latin typeface="+mn-lt"/>
                        </a:rPr>
                        <a:t>2014 золото</a:t>
                      </a:r>
                      <a:endParaRPr lang="ru-RU" sz="14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Двойки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a:t>17.02.2014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400" b="1" dirty="0">
                          <a:solidFill>
                            <a:schemeClr val="tx1"/>
                          </a:solidFill>
                          <a:latin typeface="+mn-lt"/>
                        </a:rPr>
                        <a:t>Сочи </a:t>
                      </a:r>
                      <a:r>
                        <a:rPr lang="ru-RU" sz="1400" b="1" dirty="0" smtClean="0">
                          <a:solidFill>
                            <a:schemeClr val="tx1"/>
                          </a:solidFill>
                          <a:latin typeface="+mn-lt"/>
                        </a:rPr>
                        <a:t>2014 золото</a:t>
                      </a:r>
                      <a:endParaRPr lang="ru-RU" sz="14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Четверки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a:t>23.02.2014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400" u="none" strike="noStrike" dirty="0">
                          <a:solidFill>
                            <a:schemeClr val="tx1"/>
                          </a:solidFill>
                          <a:latin typeface="PT Sans"/>
                        </a:rPr>
                        <a:t>Турин </a:t>
                      </a:r>
                      <a:r>
                        <a:rPr lang="ru-RU" sz="1400" u="none" strike="noStrike" dirty="0" smtClean="0">
                          <a:solidFill>
                            <a:schemeClr val="tx1"/>
                          </a:solidFill>
                          <a:latin typeface="PT Sans"/>
                        </a:rPr>
                        <a:t>2006 серебро</a:t>
                      </a:r>
                      <a:endParaRPr lang="ru-RU" sz="1400"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Четвёрки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26.02.2006</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400" u="none" strike="noStrike" dirty="0">
                          <a:solidFill>
                            <a:schemeClr val="tx1"/>
                          </a:solidFill>
                          <a:latin typeface="PT Sans"/>
                        </a:rPr>
                        <a:t>Ванкувер </a:t>
                      </a:r>
                      <a:r>
                        <a:rPr lang="ru-RU" sz="1400" u="none" strike="noStrike" dirty="0" smtClean="0">
                          <a:solidFill>
                            <a:schemeClr val="tx1"/>
                          </a:solidFill>
                          <a:latin typeface="PT Sans"/>
                        </a:rPr>
                        <a:t>2010 бронза</a:t>
                      </a:r>
                      <a:endParaRPr lang="ru-RU" sz="1400"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Двойки</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400" dirty="0"/>
                        <a:t>21.02.2010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7" name="Прямоугольник 6"/>
          <p:cNvSpPr/>
          <p:nvPr/>
        </p:nvSpPr>
        <p:spPr>
          <a:xfrm>
            <a:off x="357158" y="3571876"/>
            <a:ext cx="2764090" cy="369332"/>
          </a:xfrm>
          <a:prstGeom prst="rect">
            <a:avLst/>
          </a:prstGeom>
        </p:spPr>
        <p:txBody>
          <a:bodyPr wrap="none">
            <a:spAutoFit/>
          </a:bodyPr>
          <a:lstStyle/>
          <a:p>
            <a:r>
              <a:rPr lang="ru-RU" b="1" dirty="0" smtClean="0"/>
              <a:t>Олимпийские медали:</a:t>
            </a:r>
            <a:endParaRPr lang="ru-RU" dirty="0"/>
          </a:p>
        </p:txBody>
      </p:sp>
      <p:pic>
        <p:nvPicPr>
          <p:cNvPr id="12290" name="Picture 2" descr="Ъ-Газета - Воевода Алексей Иванович"/>
          <p:cNvPicPr>
            <a:picLocks noChangeAspect="1" noChangeArrowheads="1"/>
          </p:cNvPicPr>
          <p:nvPr/>
        </p:nvPicPr>
        <p:blipFill>
          <a:blip r:embed="rId2"/>
          <a:srcRect l="9298" r="22520"/>
          <a:stretch>
            <a:fillRect/>
          </a:stretch>
        </p:blipFill>
        <p:spPr bwMode="auto">
          <a:xfrm>
            <a:off x="142844" y="428604"/>
            <a:ext cx="3143272" cy="2590800"/>
          </a:xfrm>
          <a:prstGeom prst="roundRect">
            <a:avLst/>
          </a:prstGeom>
          <a:noFill/>
        </p:spPr>
      </p:pic>
      <p:sp>
        <p:nvSpPr>
          <p:cNvPr id="8" name="Управляющая кнопка: возврат 7">
            <a:hlinkClick r:id="rId3" action="ppaction://hlinksldjump" highlightClick="1"/>
          </p:cNvPr>
          <p:cNvSpPr/>
          <p:nvPr/>
        </p:nvSpPr>
        <p:spPr>
          <a:xfrm>
            <a:off x="8429652" y="6357958"/>
            <a:ext cx="428628" cy="50004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омой 8">
            <a:hlinkClick r:id="rId4" action="ppaction://hlinksldjump" highlightClick="1"/>
          </p:cNvPr>
          <p:cNvSpPr/>
          <p:nvPr/>
        </p:nvSpPr>
        <p:spPr>
          <a:xfrm>
            <a:off x="7572396" y="6357934"/>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5929322" cy="5909310"/>
          </a:xfrm>
          <a:prstGeom prst="rect">
            <a:avLst/>
          </a:prstGeom>
        </p:spPr>
        <p:txBody>
          <a:bodyPr wrap="square">
            <a:spAutoFit/>
          </a:bodyPr>
          <a:lstStyle/>
          <a:p>
            <a:r>
              <a:rPr lang="ru-RU" b="1" dirty="0" smtClean="0">
                <a:latin typeface="+mn-lt"/>
              </a:rPr>
              <a:t>Алексей Александрович Негодайло</a:t>
            </a:r>
            <a:r>
              <a:rPr lang="ru-RU" dirty="0" smtClean="0">
                <a:latin typeface="+mn-lt"/>
              </a:rPr>
              <a:t> (28 мая 1989, Иркутск) —российский бобслеист, разгоняющий, выступает за сборную России с 2011 года. </a:t>
            </a:r>
            <a:r>
              <a:rPr lang="ru-RU" b="1" dirty="0" smtClean="0">
                <a:latin typeface="+mn-lt"/>
              </a:rPr>
              <a:t>Олимпийский чемпион 2014 года в четверках</a:t>
            </a:r>
            <a:r>
              <a:rPr lang="ru-RU" dirty="0" smtClean="0">
                <a:latin typeface="+mn-lt"/>
              </a:rPr>
              <a:t>, серебряный призёр чемпионата мира, многократный победитель национальных первенств.</a:t>
            </a:r>
            <a:r>
              <a:rPr lang="ru-RU" dirty="0" smtClean="0"/>
              <a:t>  </a:t>
            </a:r>
            <a:r>
              <a:rPr lang="ru-RU" dirty="0" smtClean="0">
                <a:latin typeface="+mn-lt"/>
              </a:rPr>
              <a:t>С детства увлёкся спортом, в пятом классе записался в школьную секцию по баскетболу, потом ходил на волейбол, играл с друзьями в футбол. После окончания школы поступил в иркутский филиал Российского государственного университета физической культуры, спорта, молодёжи и туризма, где активно занимался лёгкой атлетикой, в частности, бегал на спринтерские дистанции — получил в этой дисциплине звание мастера спорта. В 2010 году решил попробовать себя в бобслее, спустя какое-то время в качестве разгоняющего прошёл отбор в основной состав национальной сборной и стал ездить на крупнейшие международные старты, порой показывая довольно неплохой результат. «Бобслей — это постоянный адреналин, резкий, взрывной, истинно мужской вид спорта. Теперь я нацеливаюсь только на победы»</a:t>
            </a:r>
            <a:endParaRPr lang="ru-RU" dirty="0">
              <a:latin typeface="+mn-lt"/>
            </a:endParaRPr>
          </a:p>
        </p:txBody>
      </p:sp>
      <p:pic>
        <p:nvPicPr>
          <p:cNvPr id="11266" name="Picture 2" descr="Алексей  Негодайло"/>
          <p:cNvPicPr>
            <a:picLocks noChangeAspect="1" noChangeArrowheads="1"/>
          </p:cNvPicPr>
          <p:nvPr/>
        </p:nvPicPr>
        <p:blipFill>
          <a:blip r:embed="rId2"/>
          <a:srcRect/>
          <a:stretch>
            <a:fillRect/>
          </a:stretch>
        </p:blipFill>
        <p:spPr bwMode="auto">
          <a:xfrm>
            <a:off x="6363178" y="285728"/>
            <a:ext cx="2509042" cy="2571768"/>
          </a:xfrm>
          <a:prstGeom prst="roundRect">
            <a:avLst/>
          </a:prstGeom>
          <a:noFill/>
        </p:spPr>
      </p:pic>
      <p:graphicFrame>
        <p:nvGraphicFramePr>
          <p:cNvPr id="4" name="Таблица 3"/>
          <p:cNvGraphicFramePr>
            <a:graphicFrameLocks noGrp="1"/>
          </p:cNvGraphicFramePr>
          <p:nvPr/>
        </p:nvGraphicFramePr>
        <p:xfrm>
          <a:off x="6357918" y="3500438"/>
          <a:ext cx="2786082" cy="1188720"/>
        </p:xfrm>
        <a:graphic>
          <a:graphicData uri="http://schemas.openxmlformats.org/drawingml/2006/table">
            <a:tbl>
              <a:tblPr/>
              <a:tblGrid>
                <a:gridCol w="928694"/>
                <a:gridCol w="928694"/>
                <a:gridCol w="928694"/>
              </a:tblGrid>
              <a:tr h="1143008">
                <a:tc>
                  <a:txBody>
                    <a:bodyPr/>
                    <a:lstStyle/>
                    <a:p>
                      <a:r>
                        <a:rPr lang="ru-RU" u="none" strike="noStrike" dirty="0" smtClean="0">
                          <a:solidFill>
                            <a:srgbClr val="DC143C"/>
                          </a:solidFill>
                          <a:latin typeface="PT Sans"/>
                          <a:hlinkClick r:id="rId3"/>
                        </a:rPr>
                        <a:t/>
                      </a:r>
                      <a:br>
                        <a:rPr lang="ru-RU" u="none" strike="noStrike" dirty="0" smtClean="0">
                          <a:solidFill>
                            <a:srgbClr val="DC143C"/>
                          </a:solidFill>
                          <a:latin typeface="PT Sans"/>
                          <a:hlinkClick r:id="rId3"/>
                        </a:rPr>
                      </a:br>
                      <a:r>
                        <a:rPr lang="ru-RU" u="none" strike="noStrike" dirty="0" smtClean="0">
                          <a:solidFill>
                            <a:schemeClr val="tx1"/>
                          </a:solidFill>
                          <a:latin typeface="PT Sans"/>
                        </a:rPr>
                        <a:t>Сочи 2014 золото</a:t>
                      </a:r>
                      <a:endParaRPr lang="ru-RU"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smtClean="0"/>
                        <a:t>Четвер-ки</a:t>
                      </a:r>
                      <a:endParaRPr lang="ru-RU"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23.02.2014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5" name="Управляющая кнопка: домой 4">
            <a:hlinkClick r:id="rId4" action="ppaction://hlinksldjump" highlightClick="1"/>
          </p:cNvPr>
          <p:cNvSpPr/>
          <p:nvPr/>
        </p:nvSpPr>
        <p:spPr>
          <a:xfrm>
            <a:off x="6929454" y="6143644"/>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5" action="ppaction://hlinksldjump" highlightClick="1"/>
          </p:cNvPr>
          <p:cNvSpPr/>
          <p:nvPr/>
        </p:nvSpPr>
        <p:spPr>
          <a:xfrm>
            <a:off x="7715272" y="6143644"/>
            <a:ext cx="500066"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15074" y="3071810"/>
            <a:ext cx="2764090" cy="369332"/>
          </a:xfrm>
          <a:prstGeom prst="rect">
            <a:avLst/>
          </a:prstGeom>
        </p:spPr>
        <p:txBody>
          <a:bodyPr wrap="none">
            <a:spAutoFit/>
          </a:bodyPr>
          <a:lstStyle/>
          <a:p>
            <a:r>
              <a:rPr lang="ru-RU" b="1" dirty="0" smtClean="0"/>
              <a:t>Олимпийские медали:</a:t>
            </a:r>
            <a:endParaRPr lang="ru-RU"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428604"/>
            <a:ext cx="6429404" cy="2308324"/>
          </a:xfrm>
          <a:prstGeom prst="rect">
            <a:avLst/>
          </a:prstGeom>
        </p:spPr>
        <p:txBody>
          <a:bodyPr wrap="square">
            <a:spAutoFit/>
          </a:bodyPr>
          <a:lstStyle/>
          <a:p>
            <a:r>
              <a:rPr lang="ru-RU" b="1" dirty="0" smtClean="0">
                <a:latin typeface="+mn-lt"/>
              </a:rPr>
              <a:t>Дмитрий Вячеславович Труненков </a:t>
            </a:r>
            <a:r>
              <a:rPr lang="ru-RU" dirty="0" smtClean="0">
                <a:latin typeface="+mn-lt"/>
              </a:rPr>
              <a:t>родился 19 апреля 1984 года в посёлке Тасеево, Красноярский край. С юных лет любил силовые упражнения, занимался штангой, в течение двух лет бегал спринт. После случайного предложения перейти в бобслей решил попробовать этот вид спорта и втянулся: «Как проехал первый раз в бобе, влюбился в бобслей. И никогда не жалел о своём выборе».</a:t>
            </a:r>
            <a:r>
              <a:rPr lang="ru-RU" baseline="30000" dirty="0" smtClean="0">
                <a:latin typeface="+mn-lt"/>
              </a:rPr>
              <a:t> </a:t>
            </a:r>
            <a:r>
              <a:rPr lang="ru-RU" dirty="0" smtClean="0">
                <a:latin typeface="+mn-lt"/>
              </a:rPr>
              <a:t>Окончил красноярскую Академию зимних видов спорта.</a:t>
            </a:r>
            <a:endParaRPr lang="ru-RU" dirty="0">
              <a:latin typeface="+mn-lt"/>
            </a:endParaRPr>
          </a:p>
        </p:txBody>
      </p:sp>
      <p:sp>
        <p:nvSpPr>
          <p:cNvPr id="3" name="Прямоугольник 2"/>
          <p:cNvSpPr/>
          <p:nvPr/>
        </p:nvSpPr>
        <p:spPr>
          <a:xfrm>
            <a:off x="3214678" y="2857496"/>
            <a:ext cx="4357718" cy="2862322"/>
          </a:xfrm>
          <a:prstGeom prst="rect">
            <a:avLst/>
          </a:prstGeom>
        </p:spPr>
        <p:txBody>
          <a:bodyPr wrap="square">
            <a:spAutoFit/>
          </a:bodyPr>
          <a:lstStyle/>
          <a:p>
            <a:r>
              <a:rPr lang="ru-RU" dirty="0" smtClean="0"/>
              <a:t>  </a:t>
            </a:r>
            <a:r>
              <a:rPr lang="ru-RU" dirty="0" smtClean="0">
                <a:latin typeface="+mn-lt"/>
              </a:rPr>
              <a:t>Российский бобслеист, разгоняющий, выступающий за сборную России с 2006 года. </a:t>
            </a:r>
            <a:r>
              <a:rPr lang="ru-RU" b="1" dirty="0" smtClean="0">
                <a:latin typeface="+mn-lt"/>
              </a:rPr>
              <a:t>Олимпийский чемпион 2014 года в четверках</a:t>
            </a:r>
            <a:r>
              <a:rPr lang="ru-RU" dirty="0" smtClean="0">
                <a:latin typeface="+mn-lt"/>
              </a:rPr>
              <a:t>, дважды серебряный призёр чемпионата мира, чемпион России и Европы, трехкратный обладатель Кубка мира, участник Олимпийских игр 2010 года в Ванкувере. Заслуженный мастер спорта, член спортивного общества «Локомотив».</a:t>
            </a:r>
            <a:endParaRPr lang="ru-RU" dirty="0">
              <a:latin typeface="+mn-lt"/>
            </a:endParaRPr>
          </a:p>
        </p:txBody>
      </p:sp>
      <p:pic>
        <p:nvPicPr>
          <p:cNvPr id="10242" name="Picture 2" descr="Олимпийский чемпион по бобслею Труненков Дмитрий Вячеславович"/>
          <p:cNvPicPr>
            <a:picLocks noChangeAspect="1" noChangeArrowheads="1"/>
          </p:cNvPicPr>
          <p:nvPr/>
        </p:nvPicPr>
        <p:blipFill>
          <a:blip r:embed="rId2"/>
          <a:srcRect/>
          <a:stretch>
            <a:fillRect/>
          </a:stretch>
        </p:blipFill>
        <p:spPr bwMode="auto">
          <a:xfrm>
            <a:off x="214282" y="285728"/>
            <a:ext cx="2071670" cy="2684944"/>
          </a:xfrm>
          <a:prstGeom prst="roundRect">
            <a:avLst/>
          </a:prstGeom>
          <a:noFill/>
        </p:spPr>
      </p:pic>
      <p:graphicFrame>
        <p:nvGraphicFramePr>
          <p:cNvPr id="5" name="Таблица 4"/>
          <p:cNvGraphicFramePr>
            <a:graphicFrameLocks noGrp="1"/>
          </p:cNvGraphicFramePr>
          <p:nvPr/>
        </p:nvGraphicFramePr>
        <p:xfrm>
          <a:off x="214282" y="4429132"/>
          <a:ext cx="2786082" cy="1463040"/>
        </p:xfrm>
        <a:graphic>
          <a:graphicData uri="http://schemas.openxmlformats.org/drawingml/2006/table">
            <a:tbl>
              <a:tblPr/>
              <a:tblGrid>
                <a:gridCol w="928694"/>
                <a:gridCol w="928694"/>
                <a:gridCol w="928694"/>
              </a:tblGrid>
              <a:tr h="1143008">
                <a:tc>
                  <a:txBody>
                    <a:bodyPr/>
                    <a:lstStyle/>
                    <a:p>
                      <a:r>
                        <a:rPr lang="ru-RU" u="none" strike="noStrike" dirty="0">
                          <a:solidFill>
                            <a:srgbClr val="DC143C"/>
                          </a:solidFill>
                          <a:latin typeface="PT Sans"/>
                          <a:hlinkClick r:id="rId3"/>
                        </a:rPr>
                        <a:t/>
                      </a:r>
                      <a:br>
                        <a:rPr lang="ru-RU" u="none" strike="noStrike" dirty="0">
                          <a:solidFill>
                            <a:srgbClr val="DC143C"/>
                          </a:solidFill>
                          <a:latin typeface="PT Sans"/>
                          <a:hlinkClick r:id="rId3"/>
                        </a:rPr>
                      </a:br>
                      <a:r>
                        <a:rPr lang="ru-RU" b="1" u="none" strike="noStrike" dirty="0">
                          <a:solidFill>
                            <a:schemeClr val="tx1"/>
                          </a:solidFill>
                          <a:latin typeface="PT Sans"/>
                        </a:rPr>
                        <a:t>Сочи </a:t>
                      </a:r>
                      <a:r>
                        <a:rPr lang="ru-RU" b="1" u="none" strike="noStrike" dirty="0" smtClean="0">
                          <a:solidFill>
                            <a:schemeClr val="tx1"/>
                          </a:solidFill>
                          <a:latin typeface="PT Sans"/>
                        </a:rPr>
                        <a:t>2014 золото</a:t>
                      </a:r>
                      <a:endParaRPr lang="ru-RU"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smtClean="0"/>
                        <a:t>Четвер-ки</a:t>
                      </a:r>
                      <a:endParaRPr lang="ru-RU"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23.02.2014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6" name="Прямоугольник 5"/>
          <p:cNvSpPr/>
          <p:nvPr/>
        </p:nvSpPr>
        <p:spPr>
          <a:xfrm>
            <a:off x="142844" y="3929066"/>
            <a:ext cx="2764090" cy="369332"/>
          </a:xfrm>
          <a:prstGeom prst="rect">
            <a:avLst/>
          </a:prstGeom>
        </p:spPr>
        <p:txBody>
          <a:bodyPr wrap="none">
            <a:spAutoFit/>
          </a:bodyPr>
          <a:lstStyle/>
          <a:p>
            <a:r>
              <a:rPr lang="ru-RU" b="1" dirty="0" smtClean="0"/>
              <a:t>Олимпийские медали:</a:t>
            </a:r>
            <a:endParaRPr lang="ru-RU" dirty="0"/>
          </a:p>
        </p:txBody>
      </p:sp>
      <p:sp>
        <p:nvSpPr>
          <p:cNvPr id="7" name="Управляющая кнопка: домой 6">
            <a:hlinkClick r:id="rId4" action="ppaction://hlinksldjump" highlightClick="1"/>
          </p:cNvPr>
          <p:cNvSpPr/>
          <p:nvPr/>
        </p:nvSpPr>
        <p:spPr>
          <a:xfrm>
            <a:off x="6786578" y="6143644"/>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5" action="ppaction://hlinksldjump" highlightClick="1"/>
          </p:cNvPr>
          <p:cNvSpPr/>
          <p:nvPr/>
        </p:nvSpPr>
        <p:spPr>
          <a:xfrm>
            <a:off x="7643834" y="6072206"/>
            <a:ext cx="428628"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785794"/>
            <a:ext cx="2638864" cy="584775"/>
          </a:xfrm>
          <a:prstGeom prst="rect">
            <a:avLst/>
          </a:prstGeom>
          <a:noFill/>
        </p:spPr>
        <p:txBody>
          <a:bodyPr wrap="none" numCol="1" rtlCol="0">
            <a:spAutoFit/>
          </a:bodyPr>
          <a:lstStyle/>
          <a:p>
            <a:pPr algn="just">
              <a:buFont typeface="Wingdings" pitchFamily="2" charset="2"/>
              <a:buChar char="v"/>
            </a:pPr>
            <a:r>
              <a:rPr lang="ru-RU" sz="3200" dirty="0" smtClean="0">
                <a:ln>
                  <a:solidFill>
                    <a:schemeClr val="tx1"/>
                  </a:solidFill>
                </a:ln>
                <a:latin typeface="Arial Black" pitchFamily="34" charset="0"/>
                <a:cs typeface="Aharoni" pitchFamily="2" charset="-79"/>
                <a:hlinkClick r:id="rId2" action="ppaction://hlinksldjump"/>
              </a:rPr>
              <a:t>Биатлон</a:t>
            </a:r>
            <a:r>
              <a:rPr lang="ru-RU" sz="3200" dirty="0" smtClean="0">
                <a:latin typeface="Arial Black" pitchFamily="34" charset="0"/>
                <a:cs typeface="Aharoni" pitchFamily="2" charset="-79"/>
              </a:rPr>
              <a:t> </a:t>
            </a:r>
            <a:endParaRPr lang="ru-RU" sz="3200" dirty="0">
              <a:latin typeface="Arial Black" pitchFamily="34" charset="0"/>
              <a:cs typeface="Aharoni" pitchFamily="2" charset="-79"/>
            </a:endParaRPr>
          </a:p>
        </p:txBody>
      </p:sp>
      <p:sp>
        <p:nvSpPr>
          <p:cNvPr id="5" name="TextBox 4"/>
          <p:cNvSpPr txBox="1"/>
          <p:nvPr/>
        </p:nvSpPr>
        <p:spPr>
          <a:xfrm>
            <a:off x="1857356" y="1714488"/>
            <a:ext cx="3286148" cy="584775"/>
          </a:xfrm>
          <a:prstGeom prst="rect">
            <a:avLst/>
          </a:prstGeom>
          <a:noFill/>
        </p:spPr>
        <p:txBody>
          <a:bodyPr wrap="square" numCol="1" rtlCol="0">
            <a:spAutoFit/>
          </a:bodyPr>
          <a:lstStyle/>
          <a:p>
            <a:pPr algn="just">
              <a:buFont typeface="Wingdings" pitchFamily="2" charset="2"/>
              <a:buChar char="v"/>
            </a:pPr>
            <a:r>
              <a:rPr lang="ru-RU" sz="3200" dirty="0" smtClean="0">
                <a:ln>
                  <a:solidFill>
                    <a:schemeClr val="tx1"/>
                  </a:solidFill>
                </a:ln>
                <a:latin typeface="Arial Black" pitchFamily="34" charset="0"/>
                <a:cs typeface="Aharoni" pitchFamily="2" charset="-79"/>
                <a:hlinkClick r:id="rId3" action="ppaction://hlinksldjump"/>
              </a:rPr>
              <a:t>Бобслей</a:t>
            </a:r>
            <a:r>
              <a:rPr lang="ru-RU" sz="3200" dirty="0" smtClean="0">
                <a:ln>
                  <a:solidFill>
                    <a:schemeClr val="tx1"/>
                  </a:solidFill>
                </a:ln>
                <a:latin typeface="Arial Black" pitchFamily="34" charset="0"/>
                <a:cs typeface="Aharoni" pitchFamily="2" charset="-79"/>
              </a:rPr>
              <a:t> </a:t>
            </a:r>
            <a:endParaRPr lang="ru-RU" sz="3200" dirty="0">
              <a:ln>
                <a:solidFill>
                  <a:schemeClr val="tx1"/>
                </a:solidFill>
              </a:ln>
              <a:latin typeface="Arial Black" pitchFamily="34" charset="0"/>
              <a:cs typeface="Aharoni" pitchFamily="2" charset="-79"/>
            </a:endParaRPr>
          </a:p>
        </p:txBody>
      </p:sp>
      <p:sp>
        <p:nvSpPr>
          <p:cNvPr id="7" name="TextBox 6"/>
          <p:cNvSpPr txBox="1"/>
          <p:nvPr/>
        </p:nvSpPr>
        <p:spPr>
          <a:xfrm>
            <a:off x="1857356" y="2714620"/>
            <a:ext cx="3929090" cy="584775"/>
          </a:xfrm>
          <a:prstGeom prst="rect">
            <a:avLst/>
          </a:prstGeom>
          <a:noFill/>
        </p:spPr>
        <p:txBody>
          <a:bodyPr wrap="square" numCol="1" rtlCol="0">
            <a:spAutoFit/>
          </a:bodyPr>
          <a:lstStyle/>
          <a:p>
            <a:pPr algn="just">
              <a:buFont typeface="Wingdings" pitchFamily="2" charset="2"/>
              <a:buChar char="v"/>
            </a:pPr>
            <a:r>
              <a:rPr lang="ru-RU" sz="3200" dirty="0" smtClean="0">
                <a:ln>
                  <a:solidFill>
                    <a:schemeClr val="tx1"/>
                  </a:solidFill>
                </a:ln>
                <a:latin typeface="Arial Black" pitchFamily="34" charset="0"/>
                <a:cs typeface="Aharoni" pitchFamily="2" charset="-79"/>
                <a:hlinkClick r:id="rId4" action="ppaction://hlinksldjump"/>
              </a:rPr>
              <a:t>Сноубординг</a:t>
            </a:r>
            <a:r>
              <a:rPr lang="ru-RU" sz="3200" dirty="0" smtClean="0">
                <a:latin typeface="Arial Black" pitchFamily="34" charset="0"/>
                <a:cs typeface="Aharoni" pitchFamily="2" charset="-79"/>
                <a:hlinkClick r:id="rId4" action="ppaction://hlinksldjump"/>
              </a:rPr>
              <a:t> </a:t>
            </a:r>
            <a:endParaRPr lang="ru-RU" sz="3200" dirty="0">
              <a:latin typeface="Arial Black" pitchFamily="34" charset="0"/>
              <a:cs typeface="Aharoni" pitchFamily="2" charset="-79"/>
            </a:endParaRPr>
          </a:p>
        </p:txBody>
      </p:sp>
      <p:sp>
        <p:nvSpPr>
          <p:cNvPr id="8" name="TextBox 7"/>
          <p:cNvSpPr txBox="1"/>
          <p:nvPr/>
        </p:nvSpPr>
        <p:spPr>
          <a:xfrm>
            <a:off x="1857356" y="3786190"/>
            <a:ext cx="3571900" cy="584775"/>
          </a:xfrm>
          <a:prstGeom prst="rect">
            <a:avLst/>
          </a:prstGeom>
          <a:noFill/>
        </p:spPr>
        <p:txBody>
          <a:bodyPr wrap="square" numCol="1" rtlCol="0">
            <a:spAutoFit/>
          </a:bodyPr>
          <a:lstStyle/>
          <a:p>
            <a:pPr algn="just">
              <a:buFont typeface="Wingdings" pitchFamily="2" charset="2"/>
              <a:buChar char="v"/>
            </a:pPr>
            <a:r>
              <a:rPr lang="ru-RU" sz="3200" dirty="0" smtClean="0">
                <a:ln>
                  <a:solidFill>
                    <a:schemeClr val="tx1"/>
                  </a:solidFill>
                </a:ln>
                <a:latin typeface="Arial Black" pitchFamily="34" charset="0"/>
                <a:cs typeface="Aharoni" pitchFamily="2" charset="-79"/>
                <a:hlinkClick r:id="rId5" action="ppaction://hlinksldjump"/>
              </a:rPr>
              <a:t>Шорт-трек</a:t>
            </a:r>
            <a:endParaRPr lang="ru-RU" sz="3200" dirty="0">
              <a:ln>
                <a:solidFill>
                  <a:schemeClr val="tx1"/>
                </a:solidFill>
              </a:ln>
              <a:latin typeface="Arial Black" pitchFamily="34" charset="0"/>
              <a:cs typeface="Aharoni" pitchFamily="2" charset="-79"/>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071810"/>
            <a:ext cx="3357586" cy="1323439"/>
          </a:xfrm>
          <a:prstGeom prst="rect">
            <a:avLst/>
          </a:prstGeom>
        </p:spPr>
        <p:txBody>
          <a:bodyPr wrap="square">
            <a:spAutoFit/>
          </a:bodyPr>
          <a:lstStyle/>
          <a:p>
            <a:r>
              <a:rPr lang="ru-RU" sz="1600" b="1" dirty="0" smtClean="0">
                <a:latin typeface="+mn-lt"/>
              </a:rPr>
              <a:t>Факт</a:t>
            </a:r>
          </a:p>
          <a:p>
            <a:r>
              <a:rPr lang="ru-RU" sz="1600" dirty="0" smtClean="0">
                <a:latin typeface="+mn-lt"/>
              </a:rPr>
              <a:t>Вик Уайлд является единственным сноубордистом в истории, которому удалось выиграть две золотые медали на одной Олимпиаде.</a:t>
            </a:r>
            <a:endParaRPr lang="ru-RU" sz="1600" dirty="0">
              <a:latin typeface="+mn-lt"/>
            </a:endParaRPr>
          </a:p>
        </p:txBody>
      </p:sp>
      <p:graphicFrame>
        <p:nvGraphicFramePr>
          <p:cNvPr id="4" name="Таблица 3"/>
          <p:cNvGraphicFramePr>
            <a:graphicFrameLocks noGrp="1"/>
          </p:cNvGraphicFramePr>
          <p:nvPr/>
        </p:nvGraphicFramePr>
        <p:xfrm>
          <a:off x="285720" y="4929198"/>
          <a:ext cx="3514737" cy="1645920"/>
        </p:xfrm>
        <a:graphic>
          <a:graphicData uri="http://schemas.openxmlformats.org/drawingml/2006/table">
            <a:tbl>
              <a:tblPr/>
              <a:tblGrid>
                <a:gridCol w="792528"/>
                <a:gridCol w="1550630"/>
                <a:gridCol w="1171579"/>
              </a:tblGrid>
              <a:tr h="266700">
                <a:tc>
                  <a:txBody>
                    <a:bodyPr/>
                    <a:lstStyle/>
                    <a:p>
                      <a:r>
                        <a:rPr lang="ru-RU" sz="1600" b="1" u="none" strike="noStrike" dirty="0">
                          <a:solidFill>
                            <a:schemeClr val="tx1"/>
                          </a:solidFill>
                          <a:latin typeface="+mn-lt"/>
                        </a:rPr>
                        <a:t>Сочи </a:t>
                      </a:r>
                      <a:r>
                        <a:rPr lang="ru-RU" sz="1600" b="1" u="none" strike="noStrike" dirty="0" smtClean="0">
                          <a:solidFill>
                            <a:schemeClr val="tx1"/>
                          </a:solidFill>
                          <a:latin typeface="+mn-lt"/>
                        </a:rPr>
                        <a:t>2014 золото</a:t>
                      </a:r>
                      <a:endParaRPr lang="ru-RU" sz="16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smtClean="0">
                          <a:solidFill>
                            <a:schemeClr val="tx1"/>
                          </a:solidFill>
                          <a:latin typeface="+mn-lt"/>
                        </a:rPr>
                        <a:t>Параллельный </a:t>
                      </a:r>
                      <a:r>
                        <a:rPr lang="ru-RU" sz="1600" dirty="0">
                          <a:solidFill>
                            <a:schemeClr val="tx1"/>
                          </a:solidFill>
                          <a:latin typeface="+mn-lt"/>
                        </a:rPr>
                        <a:t>гигантский слалом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latin typeface="+mn-lt"/>
                        </a:rPr>
                        <a:t>19.02.2014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600" b="1" dirty="0">
                          <a:solidFill>
                            <a:schemeClr val="tx1"/>
                          </a:solidFill>
                          <a:latin typeface="+mn-lt"/>
                        </a:rPr>
                        <a:t>Сочи </a:t>
                      </a:r>
                      <a:r>
                        <a:rPr lang="ru-RU" sz="1600" b="1" dirty="0" smtClean="0">
                          <a:solidFill>
                            <a:schemeClr val="tx1"/>
                          </a:solidFill>
                          <a:latin typeface="+mn-lt"/>
                        </a:rPr>
                        <a:t>2014 золото</a:t>
                      </a:r>
                      <a:endParaRPr lang="ru-RU" sz="16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smtClean="0">
                          <a:solidFill>
                            <a:schemeClr val="tx1"/>
                          </a:solidFill>
                          <a:latin typeface="+mn-lt"/>
                        </a:rPr>
                        <a:t>Параллельный </a:t>
                      </a:r>
                      <a:r>
                        <a:rPr lang="ru-RU" sz="1600" dirty="0">
                          <a:solidFill>
                            <a:schemeClr val="tx1"/>
                          </a:solidFill>
                          <a:latin typeface="+mn-lt"/>
                        </a:rPr>
                        <a:t>слалом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latin typeface="+mn-lt"/>
                        </a:rPr>
                        <a:t>22.02.2014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7" name="Прямоугольник 6"/>
          <p:cNvSpPr/>
          <p:nvPr/>
        </p:nvSpPr>
        <p:spPr>
          <a:xfrm>
            <a:off x="357158" y="4572008"/>
            <a:ext cx="2764090" cy="369332"/>
          </a:xfrm>
          <a:prstGeom prst="rect">
            <a:avLst/>
          </a:prstGeom>
        </p:spPr>
        <p:txBody>
          <a:bodyPr wrap="none">
            <a:spAutoFit/>
          </a:bodyPr>
          <a:lstStyle/>
          <a:p>
            <a:r>
              <a:rPr lang="ru-RU" b="1" dirty="0" smtClean="0"/>
              <a:t>Олимпийские медали:</a:t>
            </a:r>
            <a:endParaRPr lang="ru-RU" dirty="0"/>
          </a:p>
        </p:txBody>
      </p:sp>
      <p:sp>
        <p:nvSpPr>
          <p:cNvPr id="3" name="Прямоугольник 2"/>
          <p:cNvSpPr/>
          <p:nvPr/>
        </p:nvSpPr>
        <p:spPr>
          <a:xfrm>
            <a:off x="3857620" y="285728"/>
            <a:ext cx="4857784" cy="5755422"/>
          </a:xfrm>
          <a:prstGeom prst="rect">
            <a:avLst/>
          </a:prstGeom>
        </p:spPr>
        <p:txBody>
          <a:bodyPr wrap="square">
            <a:spAutoFit/>
          </a:bodyPr>
          <a:lstStyle/>
          <a:p>
            <a:r>
              <a:rPr lang="ru-RU" sz="1600" dirty="0" smtClean="0">
                <a:latin typeface="+mn-lt"/>
              </a:rPr>
              <a:t>Американец Уайлд</a:t>
            </a:r>
          </a:p>
          <a:p>
            <a:r>
              <a:rPr lang="ru-RU" sz="1600" b="1" dirty="0" smtClean="0">
                <a:latin typeface="+mn-lt"/>
              </a:rPr>
              <a:t>Вик Уайлд </a:t>
            </a:r>
            <a:r>
              <a:rPr lang="ru-RU" sz="1600" dirty="0" smtClean="0">
                <a:latin typeface="+mn-lt"/>
              </a:rPr>
              <a:t>является уроженцем города Уайт-Сэлмон из штата Вашингтон (США), где он родился в 1986 году. Начинал свою спортивную карьеру выступлениями за сборную США, где, вроде бы, и добивался неплохих результатов, но в когорте сильнейших сноубордистов мира не был — лишь только два раза Уайлд смог занять место в десятке сильнейших, но призовых мест в его коллекции не было. А по итогам всего сезона только однажды Вику удалось попасть в 20-ку сильнейших — в сезоне 2010/2011 он занял скромное 19-е место. Хотя на национальном уровне Вик добивался некоторых успехов, однажды став вторым на чемпионате США.</a:t>
            </a:r>
          </a:p>
          <a:p>
            <a:r>
              <a:rPr lang="ru-RU" sz="1600" b="1" dirty="0" smtClean="0">
                <a:latin typeface="+mn-lt"/>
              </a:rPr>
              <a:t>Россиянин Виктор Уайлд</a:t>
            </a:r>
          </a:p>
          <a:p>
            <a:r>
              <a:rPr lang="ru-RU" sz="1600" dirty="0" smtClean="0">
                <a:latin typeface="+mn-lt"/>
              </a:rPr>
              <a:t>История русского парня Виктора, именно это имя Уайлд взял после получения российского гражданства, начинается в 2009 году, когда он познакомился с российской сноубордисткой Алёной Заварзиной. По признанию самого Вика, их отношения развивались осторожно, но «через пару лет мы оба поняли, что настал момент, когда можно сделать этот шаг. Все случилось само собой».</a:t>
            </a:r>
            <a:endParaRPr lang="ru-RU" sz="1600" dirty="0">
              <a:latin typeface="+mn-lt"/>
            </a:endParaRPr>
          </a:p>
        </p:txBody>
      </p:sp>
      <p:pic>
        <p:nvPicPr>
          <p:cNvPr id="5" name="Picture 2" descr="Вик Уайлд и Алена Заварзина"/>
          <p:cNvPicPr>
            <a:picLocks noChangeAspect="1" noChangeArrowheads="1"/>
          </p:cNvPicPr>
          <p:nvPr/>
        </p:nvPicPr>
        <p:blipFill>
          <a:blip r:embed="rId2"/>
          <a:srcRect/>
          <a:stretch>
            <a:fillRect/>
          </a:stretch>
        </p:blipFill>
        <p:spPr bwMode="auto">
          <a:xfrm>
            <a:off x="142844" y="357166"/>
            <a:ext cx="3515573" cy="2000240"/>
          </a:xfrm>
          <a:prstGeom prst="roundRect">
            <a:avLst/>
          </a:prstGeom>
          <a:noFill/>
        </p:spPr>
      </p:pic>
      <p:sp>
        <p:nvSpPr>
          <p:cNvPr id="8" name="Прямоугольник 7"/>
          <p:cNvSpPr/>
          <p:nvPr/>
        </p:nvSpPr>
        <p:spPr>
          <a:xfrm>
            <a:off x="142844" y="2428868"/>
            <a:ext cx="3500430" cy="523220"/>
          </a:xfrm>
          <a:prstGeom prst="rect">
            <a:avLst/>
          </a:prstGeom>
        </p:spPr>
        <p:txBody>
          <a:bodyPr wrap="square">
            <a:spAutoFit/>
          </a:bodyPr>
          <a:lstStyle/>
          <a:p>
            <a:r>
              <a:rPr lang="ru-RU" sz="1400" b="1" dirty="0" smtClean="0">
                <a:latin typeface="+mn-lt"/>
              </a:rPr>
              <a:t>Вик Уайлд и Алена Заварзина на Олимпиаде в Сочи</a:t>
            </a:r>
            <a:endParaRPr lang="ru-RU" sz="1400" b="1" dirty="0">
              <a:latin typeface="+mn-lt"/>
            </a:endParaRPr>
          </a:p>
        </p:txBody>
      </p:sp>
      <p:sp>
        <p:nvSpPr>
          <p:cNvPr id="9" name="Управляющая кнопка: домой 8">
            <a:hlinkClick r:id="rId3" action="ppaction://hlinksldjump" highlightClick="1"/>
          </p:cNvPr>
          <p:cNvSpPr/>
          <p:nvPr/>
        </p:nvSpPr>
        <p:spPr>
          <a:xfrm>
            <a:off x="6929454" y="6143644"/>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возврат 10">
            <a:hlinkClick r:id="rId4" action="ppaction://hlinksldjump" highlightClick="1"/>
          </p:cNvPr>
          <p:cNvSpPr/>
          <p:nvPr/>
        </p:nvSpPr>
        <p:spPr>
          <a:xfrm>
            <a:off x="7715272" y="6143644"/>
            <a:ext cx="500066"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54" y="500042"/>
            <a:ext cx="5429288" cy="3970318"/>
          </a:xfrm>
          <a:prstGeom prst="rect">
            <a:avLst/>
          </a:prstGeom>
        </p:spPr>
        <p:txBody>
          <a:bodyPr wrap="square">
            <a:spAutoFit/>
          </a:bodyPr>
          <a:lstStyle/>
          <a:p>
            <a:r>
              <a:rPr lang="ru-RU" dirty="0" smtClean="0">
                <a:latin typeface="+mn-lt"/>
              </a:rPr>
              <a:t>Родился в Красноярске.</a:t>
            </a:r>
            <a:r>
              <a:rPr lang="ru-RU" b="1" dirty="0" smtClean="0"/>
              <a:t> </a:t>
            </a:r>
            <a:endParaRPr lang="ru-RU" dirty="0" smtClean="0"/>
          </a:p>
          <a:p>
            <a:r>
              <a:rPr lang="ru-RU" b="1" dirty="0" smtClean="0">
                <a:latin typeface="+mn-lt"/>
              </a:rPr>
              <a:t>Дата рождения:</a:t>
            </a:r>
            <a:r>
              <a:rPr lang="ru-RU" dirty="0" smtClean="0">
                <a:latin typeface="+mn-lt"/>
              </a:rPr>
              <a:t> 23 октября 1991 года</a:t>
            </a:r>
          </a:p>
          <a:p>
            <a:r>
              <a:rPr lang="ru-RU" dirty="0" smtClean="0">
                <a:latin typeface="+mn-lt"/>
              </a:rPr>
              <a:t> Мастер спорта, специализируется на сноуборд-кроссе. Дебют талантливого сноубордиста на Кубке мира состоялся в сентябре 2009 года в Аргентине, а первый успех пришел на юниорском первенстве мира - в 2010 году Николай поднялся на верхнюю ступень пьедестала. На этапах Кубка мира лучший результат – второе место в 2012 году в канадском Стоунхэме. В предолимпийском сезоне Олюнин стал 17-м на чемпионате мира, а также однажды попал в  десятку на этапе мирового Кубка. Чемпион России 2013 на олимпийской сочинской трассе. Увлекается хоккеем.</a:t>
            </a:r>
            <a:endParaRPr lang="ru-RU" dirty="0">
              <a:latin typeface="+mn-lt"/>
            </a:endParaRPr>
          </a:p>
        </p:txBody>
      </p:sp>
      <p:sp>
        <p:nvSpPr>
          <p:cNvPr id="3" name="Прямоугольник 2"/>
          <p:cNvSpPr/>
          <p:nvPr/>
        </p:nvSpPr>
        <p:spPr>
          <a:xfrm>
            <a:off x="642910" y="2643182"/>
            <a:ext cx="2143140" cy="646331"/>
          </a:xfrm>
          <a:prstGeom prst="rect">
            <a:avLst/>
          </a:prstGeom>
        </p:spPr>
        <p:txBody>
          <a:bodyPr wrap="square">
            <a:spAutoFit/>
          </a:bodyPr>
          <a:lstStyle/>
          <a:p>
            <a:pPr algn="ctr"/>
            <a:r>
              <a:rPr lang="ru-RU" dirty="0" smtClean="0"/>
              <a:t>Олюнин Николай Игоревич </a:t>
            </a:r>
            <a:endParaRPr lang="ru-RU" dirty="0"/>
          </a:p>
        </p:txBody>
      </p:sp>
      <p:pic>
        <p:nvPicPr>
          <p:cNvPr id="8194" name="Picture 2" descr="Сноубордист Николай Олюнин: за медалью приехал на &quot;мамуле&quot; Обзоры Олимпиада 2014 Аргументы и Факты"/>
          <p:cNvPicPr>
            <a:picLocks noChangeAspect="1" noChangeArrowheads="1"/>
          </p:cNvPicPr>
          <p:nvPr/>
        </p:nvPicPr>
        <p:blipFill>
          <a:blip r:embed="rId2"/>
          <a:srcRect l="16406" r="3906"/>
          <a:stretch>
            <a:fillRect/>
          </a:stretch>
        </p:blipFill>
        <p:spPr bwMode="auto">
          <a:xfrm>
            <a:off x="285720" y="285728"/>
            <a:ext cx="2828965" cy="2357454"/>
          </a:xfrm>
          <a:prstGeom prst="roundRect">
            <a:avLst/>
          </a:prstGeom>
          <a:noFill/>
        </p:spPr>
      </p:pic>
      <p:graphicFrame>
        <p:nvGraphicFramePr>
          <p:cNvPr id="5" name="Таблица 4"/>
          <p:cNvGraphicFramePr>
            <a:graphicFrameLocks noGrp="1"/>
          </p:cNvGraphicFramePr>
          <p:nvPr/>
        </p:nvGraphicFramePr>
        <p:xfrm>
          <a:off x="785786" y="4929198"/>
          <a:ext cx="3886200" cy="914400"/>
        </p:xfrm>
        <a:graphic>
          <a:graphicData uri="http://schemas.openxmlformats.org/drawingml/2006/table">
            <a:tbl>
              <a:tblPr/>
              <a:tblGrid>
                <a:gridCol w="1295400"/>
                <a:gridCol w="1295400"/>
                <a:gridCol w="1295400"/>
              </a:tblGrid>
              <a:tr h="266700">
                <a:tc>
                  <a:txBody>
                    <a:bodyPr/>
                    <a:lstStyle/>
                    <a:p>
                      <a:r>
                        <a:rPr lang="ru-RU" u="none" strike="noStrike" dirty="0">
                          <a:solidFill>
                            <a:schemeClr val="tx1"/>
                          </a:solidFill>
                          <a:latin typeface="+mn-lt"/>
                          <a:hlinkClick r:id="rId3"/>
                        </a:rPr>
                        <a:t/>
                      </a:r>
                      <a:br>
                        <a:rPr lang="ru-RU" u="none" strike="noStrike" dirty="0">
                          <a:solidFill>
                            <a:schemeClr val="tx1"/>
                          </a:solidFill>
                          <a:latin typeface="+mn-lt"/>
                          <a:hlinkClick r:id="rId3"/>
                        </a:rPr>
                      </a:br>
                      <a:r>
                        <a:rPr lang="ru-RU" b="1" u="none" strike="noStrike" dirty="0">
                          <a:solidFill>
                            <a:schemeClr val="tx1"/>
                          </a:solidFill>
                          <a:latin typeface="+mn-lt"/>
                        </a:rPr>
                        <a:t>Сочи </a:t>
                      </a:r>
                      <a:r>
                        <a:rPr lang="ru-RU" b="1" u="none" strike="noStrike" dirty="0" smtClean="0">
                          <a:solidFill>
                            <a:schemeClr val="tx1"/>
                          </a:solidFill>
                          <a:latin typeface="+mn-lt"/>
                        </a:rPr>
                        <a:t>2014 серебро</a:t>
                      </a:r>
                      <a:endParaRPr lang="ru-RU"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solidFill>
                            <a:schemeClr val="tx1"/>
                          </a:solidFill>
                          <a:latin typeface="+mn-lt"/>
                        </a:rPr>
                        <a:t>Сноуборд-кросс</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solidFill>
                            <a:schemeClr val="tx1"/>
                          </a:solidFill>
                          <a:latin typeface="+mn-lt"/>
                        </a:rPr>
                        <a:t>18.02.2014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6" name="Прямоугольник 5"/>
          <p:cNvSpPr/>
          <p:nvPr/>
        </p:nvSpPr>
        <p:spPr>
          <a:xfrm>
            <a:off x="1214414" y="4500570"/>
            <a:ext cx="2764090" cy="369332"/>
          </a:xfrm>
          <a:prstGeom prst="rect">
            <a:avLst/>
          </a:prstGeom>
        </p:spPr>
        <p:txBody>
          <a:bodyPr wrap="none">
            <a:spAutoFit/>
          </a:bodyPr>
          <a:lstStyle/>
          <a:p>
            <a:r>
              <a:rPr lang="ru-RU" b="1" dirty="0" smtClean="0"/>
              <a:t>Олимпийские медали:</a:t>
            </a:r>
            <a:endParaRPr lang="ru-RU" dirty="0"/>
          </a:p>
        </p:txBody>
      </p:sp>
      <p:sp>
        <p:nvSpPr>
          <p:cNvPr id="7" name="Управляющая кнопка: домой 6">
            <a:hlinkClick r:id="rId4" action="ppaction://hlinksldjump" highlightClick="1"/>
          </p:cNvPr>
          <p:cNvSpPr/>
          <p:nvPr/>
        </p:nvSpPr>
        <p:spPr>
          <a:xfrm>
            <a:off x="5357818" y="6215082"/>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5" action="ppaction://hlinksldjump" highlightClick="1"/>
          </p:cNvPr>
          <p:cNvSpPr/>
          <p:nvPr/>
        </p:nvSpPr>
        <p:spPr>
          <a:xfrm>
            <a:off x="6286512" y="6215082"/>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6116" y="1000108"/>
            <a:ext cx="4929222" cy="5509200"/>
          </a:xfrm>
          <a:prstGeom prst="rect">
            <a:avLst/>
          </a:prstGeom>
        </p:spPr>
        <p:txBody>
          <a:bodyPr wrap="square">
            <a:spAutoFit/>
          </a:bodyPr>
          <a:lstStyle/>
          <a:p>
            <a:r>
              <a:rPr lang="ru-RU" sz="1600" dirty="0" smtClean="0">
                <a:latin typeface="+mn-lt"/>
              </a:rPr>
              <a:t>Родилась в Новосибирске. Сноубордом увлеклась в 10 лет. Поначалу специализировалась на «биг-эйре», но затем переквалифицировалась в более скоростные параллельные дисциплины. Дебютировала на Кубке мира в Ландграфе в октябре 2006 года, однако тренеры сочли, что Алена пока не соответствует этому соревновательному уровню, и вернули ее на Кубок Европы. Первый полноценный сезон Заварзиной (2009/10) вышел успешным - она одержала победу на этапе Кубка мира и утвердилась в роли одного из лидеров сборной. На Олимпиаде в Ванкувере была 17-ой, однако, спустя год выиграла чемпионат мира в параллельном гигантском слаломе. После этой победы получила травму коленного сустава и выбыла до конца сезона. В период вынужденной паузы времени зря не теряла. Вышла замуж за американца Вика Уайлда, который ради любви сменил гражданство и выступает теперь за сборную России по сноуборду. На олимпийской трассе в Сочи Алена уже выиграла два золота чемпионата страны. Хобби: изобразительное искусство.</a:t>
            </a:r>
            <a:endParaRPr lang="ru-RU" sz="1600" dirty="0">
              <a:latin typeface="+mn-lt"/>
            </a:endParaRPr>
          </a:p>
        </p:txBody>
      </p:sp>
      <p:sp>
        <p:nvSpPr>
          <p:cNvPr id="3" name="Прямоугольник 2"/>
          <p:cNvSpPr/>
          <p:nvPr/>
        </p:nvSpPr>
        <p:spPr>
          <a:xfrm>
            <a:off x="3214678" y="357166"/>
            <a:ext cx="5929322" cy="646331"/>
          </a:xfrm>
          <a:prstGeom prst="rect">
            <a:avLst/>
          </a:prstGeom>
        </p:spPr>
        <p:txBody>
          <a:bodyPr wrap="square">
            <a:spAutoFit/>
          </a:bodyPr>
          <a:lstStyle/>
          <a:p>
            <a:r>
              <a:rPr lang="ru-RU" b="1" dirty="0" smtClean="0">
                <a:latin typeface="+mn-lt"/>
              </a:rPr>
              <a:t>Место рождения:</a:t>
            </a:r>
            <a:r>
              <a:rPr lang="ru-RU" dirty="0" smtClean="0">
                <a:latin typeface="+mn-lt"/>
              </a:rPr>
              <a:t> Новосибирская область, г. Новосибирск</a:t>
            </a:r>
          </a:p>
          <a:p>
            <a:r>
              <a:rPr lang="ru-RU" b="1" dirty="0" smtClean="0">
                <a:latin typeface="+mn-lt"/>
              </a:rPr>
              <a:t>Дата рождения:</a:t>
            </a:r>
            <a:r>
              <a:rPr lang="ru-RU" dirty="0" smtClean="0">
                <a:latin typeface="+mn-lt"/>
              </a:rPr>
              <a:t> 27 мая 1989 года</a:t>
            </a:r>
            <a:endParaRPr lang="ru-RU" dirty="0">
              <a:latin typeface="+mn-lt"/>
            </a:endParaRPr>
          </a:p>
        </p:txBody>
      </p:sp>
      <p:graphicFrame>
        <p:nvGraphicFramePr>
          <p:cNvPr id="4" name="Таблица 3"/>
          <p:cNvGraphicFramePr>
            <a:graphicFrameLocks noGrp="1"/>
          </p:cNvGraphicFramePr>
          <p:nvPr/>
        </p:nvGraphicFramePr>
        <p:xfrm>
          <a:off x="142841" y="4357694"/>
          <a:ext cx="3143274" cy="1500198"/>
        </p:xfrm>
        <a:graphic>
          <a:graphicData uri="http://schemas.openxmlformats.org/drawingml/2006/table">
            <a:tbl>
              <a:tblPr/>
              <a:tblGrid>
                <a:gridCol w="1047758"/>
                <a:gridCol w="1047758"/>
                <a:gridCol w="1047758"/>
              </a:tblGrid>
              <a:tr h="1500198">
                <a:tc>
                  <a:txBody>
                    <a:bodyPr/>
                    <a:lstStyle/>
                    <a:p>
                      <a:r>
                        <a:rPr lang="ru-RU" sz="1600" b="1" u="none" strike="noStrike" dirty="0">
                          <a:solidFill>
                            <a:schemeClr val="tx1"/>
                          </a:solidFill>
                          <a:latin typeface="+mn-lt"/>
                        </a:rPr>
                        <a:t>Сочи </a:t>
                      </a:r>
                      <a:r>
                        <a:rPr lang="ru-RU" sz="1600" b="1" u="none" strike="noStrike" dirty="0" smtClean="0">
                          <a:solidFill>
                            <a:schemeClr val="tx1"/>
                          </a:solidFill>
                          <a:latin typeface="+mn-lt"/>
                        </a:rPr>
                        <a:t>2014 бронза</a:t>
                      </a:r>
                      <a:endParaRPr lang="ru-RU" sz="16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smtClean="0">
                          <a:solidFill>
                            <a:schemeClr val="tx1"/>
                          </a:solidFill>
                          <a:latin typeface="+mn-lt"/>
                        </a:rPr>
                        <a:t>Паралле -льный гигантс-кий </a:t>
                      </a:r>
                      <a:r>
                        <a:rPr lang="ru-RU" sz="1600" dirty="0">
                          <a:solidFill>
                            <a:schemeClr val="tx1"/>
                          </a:solidFill>
                          <a:latin typeface="+mn-lt"/>
                        </a:rPr>
                        <a:t>слалом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latin typeface="+mn-lt"/>
                        </a:rPr>
                        <a:t>19.02</a:t>
                      </a:r>
                      <a:r>
                        <a:rPr lang="ru-RU" sz="1600" dirty="0" smtClean="0">
                          <a:solidFill>
                            <a:schemeClr val="tx1"/>
                          </a:solidFill>
                          <a:latin typeface="+mn-lt"/>
                        </a:rPr>
                        <a:t>. 2014</a:t>
                      </a:r>
                      <a:endParaRPr lang="ru-RU" sz="1600"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357158" y="4000504"/>
            <a:ext cx="2543325" cy="369332"/>
          </a:xfrm>
          <a:prstGeom prst="rect">
            <a:avLst/>
          </a:prstGeom>
        </p:spPr>
        <p:txBody>
          <a:bodyPr wrap="none">
            <a:spAutoFit/>
          </a:bodyPr>
          <a:lstStyle/>
          <a:p>
            <a:r>
              <a:rPr lang="ru-RU" b="1" dirty="0" smtClean="0">
                <a:latin typeface="+mn-lt"/>
              </a:rPr>
              <a:t>Олимпийские медали:</a:t>
            </a:r>
            <a:endParaRPr lang="ru-RU" dirty="0">
              <a:latin typeface="+mn-lt"/>
            </a:endParaRPr>
          </a:p>
        </p:txBody>
      </p:sp>
      <p:pic>
        <p:nvPicPr>
          <p:cNvPr id="7170" name="Picture 2" descr="Природа Байкала Олимпийский огонь в Бурятии"/>
          <p:cNvPicPr>
            <a:picLocks noChangeAspect="1" noChangeArrowheads="1"/>
          </p:cNvPicPr>
          <p:nvPr/>
        </p:nvPicPr>
        <p:blipFill>
          <a:blip r:embed="rId2"/>
          <a:srcRect l="19713" r="12318"/>
          <a:stretch>
            <a:fillRect/>
          </a:stretch>
        </p:blipFill>
        <p:spPr bwMode="auto">
          <a:xfrm>
            <a:off x="285720" y="214290"/>
            <a:ext cx="2571768" cy="2512629"/>
          </a:xfrm>
          <a:prstGeom prst="roundRect">
            <a:avLst/>
          </a:prstGeom>
          <a:noFill/>
        </p:spPr>
      </p:pic>
      <p:sp>
        <p:nvSpPr>
          <p:cNvPr id="7" name="Прямоугольник 6"/>
          <p:cNvSpPr/>
          <p:nvPr/>
        </p:nvSpPr>
        <p:spPr>
          <a:xfrm>
            <a:off x="214283" y="2714620"/>
            <a:ext cx="2000264" cy="646331"/>
          </a:xfrm>
          <a:prstGeom prst="rect">
            <a:avLst/>
          </a:prstGeom>
        </p:spPr>
        <p:txBody>
          <a:bodyPr wrap="square">
            <a:spAutoFit/>
          </a:bodyPr>
          <a:lstStyle/>
          <a:p>
            <a:pPr algn="ctr"/>
            <a:r>
              <a:rPr lang="ru-RU" dirty="0" smtClean="0"/>
              <a:t>   </a:t>
            </a:r>
            <a:r>
              <a:rPr lang="ru-RU" b="1" dirty="0" smtClean="0">
                <a:latin typeface="+mn-lt"/>
              </a:rPr>
              <a:t>Заварзина Алена Игоревна </a:t>
            </a:r>
            <a:endParaRPr lang="ru-RU" b="1" dirty="0">
              <a:latin typeface="+mn-lt"/>
            </a:endParaRPr>
          </a:p>
        </p:txBody>
      </p:sp>
      <p:sp>
        <p:nvSpPr>
          <p:cNvPr id="8" name="Управляющая кнопка: домой 7">
            <a:hlinkClick r:id="rId3" action="ppaction://hlinksldjump" highlightClick="1"/>
          </p:cNvPr>
          <p:cNvSpPr/>
          <p:nvPr/>
        </p:nvSpPr>
        <p:spPr>
          <a:xfrm>
            <a:off x="6858016" y="6286520"/>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7786710" y="6286520"/>
            <a:ext cx="571504"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6072230" cy="6429420"/>
          </a:xfrm>
          <a:prstGeom prst="rect">
            <a:avLst/>
          </a:prstGeom>
        </p:spPr>
        <p:txBody>
          <a:bodyPr wrap="square" numCol="2" spcCol="108000">
            <a:spAutoFit/>
          </a:bodyPr>
          <a:lstStyle/>
          <a:p>
            <a:r>
              <a:rPr lang="ru-RU" sz="1600" b="1" dirty="0" smtClean="0">
                <a:latin typeface="+mn-lt"/>
              </a:rPr>
              <a:t>Виктор Ан</a:t>
            </a:r>
            <a:r>
              <a:rPr lang="ru-RU" sz="1600" dirty="0" smtClean="0">
                <a:latin typeface="+mn-lt"/>
              </a:rPr>
              <a:t> родился 23 ноября 1985 года в Сеуле (Республика Корея). Известный российский шорт-трекист, до декабря 2011 года представлявший Республику Корея. Заслуженный мастер спорта России (2013). Единственный в шорт-треке шестикратный олимпийский чемпион, пятикратный абсолютный чемпион мира (2003—2007). Двукратный обладатель Кубка мира. Экс-рекордсмен мира на дистанциях 1000, 1500 и 3000 метров. Чемпион Европы и многократный чемпион России и Республики Корея. Рекордсмен Олимпийских игр по количеству золотых медалей в шорт-треке, а также единственный мужчина, выигравший три золотые медали зимних Игр в составе сборной России. 26 декабря 2011 года Президент России Дмитрий Медведев подписал указ о приёме Ан Хён Су в гражданство России. При смене гражданства конькобежец взял себе имя Виктор Ан. На соревнованиях Ан представляет Москву, где и проживает. Получив российское гражданство, Ан стал единственным в России трёхкратным чемпионом зимних Олимпийских игр, продолжающим свою карьеру. </a:t>
            </a:r>
          </a:p>
          <a:p>
            <a:r>
              <a:rPr lang="ru-RU" sz="1600" dirty="0" smtClean="0">
                <a:latin typeface="+mn-lt"/>
              </a:rPr>
              <a:t>На соревнованиях Ан представляет Москву, где и проживает. Получив российское гражданство, Ан стал единственным в России трёхкратным чемпионом зимних Олимпийских игр, продолжающим свою карьеру.</a:t>
            </a:r>
          </a:p>
          <a:p>
            <a:endParaRPr lang="ru-RU" sz="1600" dirty="0">
              <a:latin typeface="+mn-lt"/>
            </a:endParaRPr>
          </a:p>
        </p:txBody>
      </p:sp>
      <p:graphicFrame>
        <p:nvGraphicFramePr>
          <p:cNvPr id="12" name="Таблица 11"/>
          <p:cNvGraphicFramePr>
            <a:graphicFrameLocks noGrp="1"/>
          </p:cNvGraphicFramePr>
          <p:nvPr/>
        </p:nvGraphicFramePr>
        <p:xfrm>
          <a:off x="6357949" y="2714620"/>
          <a:ext cx="2643207" cy="3291840"/>
        </p:xfrm>
        <a:graphic>
          <a:graphicData uri="http://schemas.openxmlformats.org/drawingml/2006/table">
            <a:tbl>
              <a:tblPr/>
              <a:tblGrid>
                <a:gridCol w="881069"/>
                <a:gridCol w="881069"/>
                <a:gridCol w="881069"/>
              </a:tblGrid>
              <a:tr h="266700">
                <a:tc>
                  <a:txBody>
                    <a:bodyPr/>
                    <a:lstStyle/>
                    <a:p>
                      <a:r>
                        <a:rPr lang="ru-RU" sz="1600" b="1" u="none" strike="noStrike" dirty="0">
                          <a:solidFill>
                            <a:schemeClr val="tx1"/>
                          </a:solidFill>
                          <a:latin typeface="+mn-lt"/>
                        </a:rPr>
                        <a:t>Сочи </a:t>
                      </a:r>
                      <a:r>
                        <a:rPr lang="ru-RU" sz="1600" b="1" u="none" strike="noStrike" dirty="0" smtClean="0">
                          <a:solidFill>
                            <a:schemeClr val="tx1"/>
                          </a:solidFill>
                          <a:latin typeface="+mn-lt"/>
                        </a:rPr>
                        <a:t>2014 золото</a:t>
                      </a:r>
                      <a:endParaRPr lang="ru-RU" sz="16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1000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15.02.2014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600" b="1" dirty="0">
                          <a:solidFill>
                            <a:schemeClr val="tx1"/>
                          </a:solidFill>
                          <a:latin typeface="+mn-lt"/>
                        </a:rPr>
                        <a:t>Сочи </a:t>
                      </a:r>
                      <a:r>
                        <a:rPr lang="ru-RU" sz="1600" b="1" dirty="0" smtClean="0">
                          <a:solidFill>
                            <a:schemeClr val="tx1"/>
                          </a:solidFill>
                          <a:latin typeface="+mn-lt"/>
                        </a:rPr>
                        <a:t>2014 золото</a:t>
                      </a:r>
                      <a:endParaRPr lang="ru-RU" sz="16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500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600" b="1" dirty="0">
                          <a:solidFill>
                            <a:schemeClr val="tx1"/>
                          </a:solidFill>
                          <a:latin typeface="+mn-lt"/>
                        </a:rPr>
                        <a:t>Сочи </a:t>
                      </a:r>
                      <a:r>
                        <a:rPr lang="ru-RU" sz="1600" b="1" dirty="0" smtClean="0">
                          <a:solidFill>
                            <a:schemeClr val="tx1"/>
                          </a:solidFill>
                          <a:latin typeface="+mn-lt"/>
                        </a:rPr>
                        <a:t>2014 золото</a:t>
                      </a:r>
                      <a:endParaRPr lang="ru-RU" sz="1600"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Эстафета, 5000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266700">
                <a:tc>
                  <a:txBody>
                    <a:bodyPr/>
                    <a:lstStyle/>
                    <a:p>
                      <a:r>
                        <a:rPr lang="ru-RU" sz="1600" b="1" dirty="0">
                          <a:solidFill>
                            <a:schemeClr val="tx1"/>
                          </a:solidFill>
                        </a:rPr>
                        <a:t>Сочи </a:t>
                      </a:r>
                      <a:r>
                        <a:rPr lang="ru-RU" sz="1600" b="1" dirty="0" smtClean="0">
                          <a:solidFill>
                            <a:schemeClr val="tx1"/>
                          </a:solidFill>
                        </a:rPr>
                        <a:t>2014 бронза</a:t>
                      </a:r>
                      <a:endParaRPr lang="ru-RU" sz="1600" b="1"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1500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rPr>
                        <a:t>10.02.2014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pic>
        <p:nvPicPr>
          <p:cNvPr id="6146" name="Picture 2" descr="3333333.jpg">
            <a:hlinkClick r:id="rId2"/>
          </p:cNvPr>
          <p:cNvPicPr>
            <a:picLocks noChangeAspect="1" noChangeArrowheads="1"/>
          </p:cNvPicPr>
          <p:nvPr/>
        </p:nvPicPr>
        <p:blipFill>
          <a:blip r:embed="rId3"/>
          <a:srcRect l="4438" r="28994" b="8959"/>
          <a:stretch>
            <a:fillRect/>
          </a:stretch>
        </p:blipFill>
        <p:spPr bwMode="auto">
          <a:xfrm>
            <a:off x="6215074" y="214290"/>
            <a:ext cx="2786082" cy="1950257"/>
          </a:xfrm>
          <a:prstGeom prst="roundRect">
            <a:avLst/>
          </a:prstGeom>
          <a:noFill/>
        </p:spPr>
      </p:pic>
      <p:sp>
        <p:nvSpPr>
          <p:cNvPr id="5" name="Прямоугольник 4"/>
          <p:cNvSpPr/>
          <p:nvPr/>
        </p:nvSpPr>
        <p:spPr>
          <a:xfrm>
            <a:off x="6379910" y="2285992"/>
            <a:ext cx="2764090" cy="369332"/>
          </a:xfrm>
          <a:prstGeom prst="rect">
            <a:avLst/>
          </a:prstGeom>
        </p:spPr>
        <p:txBody>
          <a:bodyPr wrap="none">
            <a:spAutoFit/>
          </a:bodyPr>
          <a:lstStyle/>
          <a:p>
            <a:r>
              <a:rPr lang="ru-RU" b="1" dirty="0" smtClean="0"/>
              <a:t>Олимпийские медали:</a:t>
            </a:r>
            <a:endParaRPr lang="ru-RU" dirty="0"/>
          </a:p>
        </p:txBody>
      </p:sp>
      <p:sp>
        <p:nvSpPr>
          <p:cNvPr id="6" name="Управляющая кнопка: домой 5">
            <a:hlinkClick r:id="rId4" action="ppaction://hlinksldjump" highlightClick="1"/>
          </p:cNvPr>
          <p:cNvSpPr/>
          <p:nvPr/>
        </p:nvSpPr>
        <p:spPr>
          <a:xfrm>
            <a:off x="6858016" y="6286520"/>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Управляющая кнопка: возврат 6">
            <a:hlinkClick r:id="rId5" action="ppaction://hlinksldjump" highlightClick="1"/>
          </p:cNvPr>
          <p:cNvSpPr/>
          <p:nvPr/>
        </p:nvSpPr>
        <p:spPr>
          <a:xfrm>
            <a:off x="7786710" y="6286520"/>
            <a:ext cx="571504"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5429288" cy="6247864"/>
          </a:xfrm>
          <a:prstGeom prst="rect">
            <a:avLst/>
          </a:prstGeom>
        </p:spPr>
        <p:txBody>
          <a:bodyPr wrap="square">
            <a:spAutoFit/>
          </a:bodyPr>
          <a:lstStyle/>
          <a:p>
            <a:r>
              <a:rPr lang="ru-RU" sz="2000" b="1" dirty="0" smtClean="0">
                <a:latin typeface="+mn-lt"/>
              </a:rPr>
              <a:t>Григорьев Владимир Викторович</a:t>
            </a:r>
            <a:r>
              <a:rPr lang="ru-RU" sz="2000" dirty="0" smtClean="0">
                <a:latin typeface="+mn-lt"/>
              </a:rPr>
              <a:t> </a:t>
            </a:r>
          </a:p>
          <a:p>
            <a:r>
              <a:rPr lang="ru-RU" sz="2000" b="1" dirty="0" smtClean="0">
                <a:latin typeface="+mn-lt"/>
              </a:rPr>
              <a:t>Дата рождения:</a:t>
            </a:r>
            <a:r>
              <a:rPr lang="ru-RU" sz="2000" dirty="0" smtClean="0">
                <a:latin typeface="+mn-lt"/>
              </a:rPr>
              <a:t> 8 августа 1982 года </a:t>
            </a:r>
          </a:p>
          <a:p>
            <a:r>
              <a:rPr lang="ru-RU" sz="2000" dirty="0" smtClean="0">
                <a:latin typeface="+mn-lt"/>
              </a:rPr>
              <a:t>Родился в Шостке (Украина). Двукратный чемпион Европы на дистанции 500 м (2012, 2013). Рекордсмен мира в этой же дисциплине. Отец Виктор Григорьев руководил сборной Украины по шорт-треку, в том числе и на Олимпиадах в Солт-Лейк-Сити (2002) и Турине (2006). Что логично, поскольку западных соседей на этих Играх представлял единственный шорт-трекист, его подопечный и сын Владимир. В 2006-м Григорьев-младший был знаменосцем страны на церемонии закрытия. А после Олимпиады вместе с родителями переехал в подмосковный Клин и принял российское гражданство. Ванкувер-2010 Владимир пропустил, а сейчас оспаривает с бывшим корейцем Аном звание лидера сборной России на коротких дистанциях. Женат. Сын Егор. Хобби: компьютерные игры.</a:t>
            </a:r>
            <a:endParaRPr lang="ru-RU" sz="2000" dirty="0">
              <a:latin typeface="+mn-lt"/>
            </a:endParaRPr>
          </a:p>
        </p:txBody>
      </p:sp>
      <p:pic>
        <p:nvPicPr>
          <p:cNvPr id="5122" name="Picture 2" descr="Владимир Викторович Григорьев"/>
          <p:cNvPicPr>
            <a:picLocks noChangeAspect="1" noChangeArrowheads="1"/>
          </p:cNvPicPr>
          <p:nvPr/>
        </p:nvPicPr>
        <p:blipFill>
          <a:blip r:embed="rId2"/>
          <a:srcRect/>
          <a:stretch>
            <a:fillRect/>
          </a:stretch>
        </p:blipFill>
        <p:spPr bwMode="auto">
          <a:xfrm>
            <a:off x="6572264" y="285728"/>
            <a:ext cx="1876429" cy="2191451"/>
          </a:xfrm>
          <a:prstGeom prst="roundRect">
            <a:avLst/>
          </a:prstGeom>
          <a:noFill/>
        </p:spPr>
      </p:pic>
      <p:graphicFrame>
        <p:nvGraphicFramePr>
          <p:cNvPr id="4" name="Таблица 3"/>
          <p:cNvGraphicFramePr>
            <a:graphicFrameLocks noGrp="1"/>
          </p:cNvGraphicFramePr>
          <p:nvPr/>
        </p:nvGraphicFramePr>
        <p:xfrm>
          <a:off x="5929322" y="3214686"/>
          <a:ext cx="3000397" cy="2114552"/>
        </p:xfrm>
        <a:graphic>
          <a:graphicData uri="http://schemas.openxmlformats.org/drawingml/2006/table">
            <a:tbl>
              <a:tblPr/>
              <a:tblGrid>
                <a:gridCol w="1000132"/>
                <a:gridCol w="1250166"/>
                <a:gridCol w="750099"/>
              </a:tblGrid>
              <a:tr h="1057276">
                <a:tc>
                  <a:txBody>
                    <a:bodyPr/>
                    <a:lstStyle/>
                    <a:p>
                      <a:r>
                        <a:rPr lang="ru-RU" b="1" dirty="0"/>
                        <a:t>Сочи </a:t>
                      </a:r>
                      <a:r>
                        <a:rPr lang="ru-RU" b="1" dirty="0" smtClean="0"/>
                        <a:t>2014 золото</a:t>
                      </a:r>
                      <a:endParaRPr lang="ru-RU" b="1"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b="1" dirty="0"/>
                        <a:t>Эстафета, 5000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b="1" dirty="0" smtClean="0"/>
                        <a:t>21.022014</a:t>
                      </a:r>
                      <a:endParaRPr lang="ru-RU" b="1"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r>
              <a:tr h="1057276">
                <a:tc>
                  <a:txBody>
                    <a:bodyPr/>
                    <a:lstStyle/>
                    <a:p>
                      <a:r>
                        <a:rPr lang="ru-RU" b="1" dirty="0"/>
                        <a:t>Сочи </a:t>
                      </a:r>
                      <a:r>
                        <a:rPr lang="ru-RU" b="1" dirty="0" smtClean="0"/>
                        <a:t>2014 бронза</a:t>
                      </a:r>
                      <a:endParaRPr lang="ru-RU" b="1"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b="1" dirty="0"/>
                        <a:t>1000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b="1" dirty="0" smtClean="0"/>
                        <a:t>15.022014</a:t>
                      </a:r>
                      <a:endParaRPr lang="ru-RU" b="1"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r>
            </a:tbl>
          </a:graphicData>
        </a:graphic>
      </p:graphicFrame>
      <p:sp>
        <p:nvSpPr>
          <p:cNvPr id="5125" name="Rectangle 5"/>
          <p:cNvSpPr>
            <a:spLocks noChangeArrowheads="1"/>
          </p:cNvSpPr>
          <p:nvPr/>
        </p:nvSpPr>
        <p:spPr bwMode="auto">
          <a:xfrm>
            <a:off x="0" y="0"/>
            <a:ext cx="2914650" cy="0"/>
          </a:xfrm>
          <a:prstGeom prst="rect">
            <a:avLst/>
          </a:prstGeom>
          <a:solidFill>
            <a:srgbClr val="FFFFFF"/>
          </a:solidFill>
          <a:ln w="9525">
            <a:noFill/>
            <a:miter lim="800000"/>
            <a:headEnd/>
            <a:tailEnd/>
          </a:ln>
          <a:effectLst/>
        </p:spPr>
        <p:txBody>
          <a:bodyPr vert="horz" wrap="none" lIns="57132" tIns="60306"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000000"/>
              </a:solidFill>
              <a:effectLst/>
              <a:latin typeface="PT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pitchFamily="34" charset="0"/>
                <a:cs typeface="Arial" pitchFamily="34" charset="0"/>
              </a:rPr>
              <a:t/>
            </a:r>
            <a:br>
              <a:rPr kumimoji="0" lang="ru-RU" sz="7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6000760" y="2786058"/>
            <a:ext cx="2764090" cy="369332"/>
          </a:xfrm>
          <a:prstGeom prst="rect">
            <a:avLst/>
          </a:prstGeom>
        </p:spPr>
        <p:txBody>
          <a:bodyPr wrap="none">
            <a:spAutoFit/>
          </a:bodyPr>
          <a:lstStyle/>
          <a:p>
            <a:r>
              <a:rPr lang="ru-RU" b="1" dirty="0" smtClean="0"/>
              <a:t>Олимпийские медали:</a:t>
            </a:r>
            <a:endParaRPr lang="ru-RU" dirty="0"/>
          </a:p>
        </p:txBody>
      </p:sp>
      <p:sp>
        <p:nvSpPr>
          <p:cNvPr id="9" name="Управляющая кнопка: домой 8">
            <a:hlinkClick r:id="rId3" action="ppaction://hlinksldjump" highlightClick="1"/>
          </p:cNvPr>
          <p:cNvSpPr/>
          <p:nvPr/>
        </p:nvSpPr>
        <p:spPr>
          <a:xfrm>
            <a:off x="6929454" y="6286520"/>
            <a:ext cx="571504"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возврат 9">
            <a:hlinkClick r:id="rId4" action="ppaction://hlinksldjump" highlightClick="1"/>
          </p:cNvPr>
          <p:cNvSpPr/>
          <p:nvPr/>
        </p:nvSpPr>
        <p:spPr>
          <a:xfrm>
            <a:off x="7786710" y="6286520"/>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285728"/>
            <a:ext cx="5572148" cy="3139321"/>
          </a:xfrm>
          <a:prstGeom prst="rect">
            <a:avLst/>
          </a:prstGeom>
        </p:spPr>
        <p:txBody>
          <a:bodyPr wrap="square">
            <a:spAutoFit/>
          </a:bodyPr>
          <a:lstStyle/>
          <a:p>
            <a:r>
              <a:rPr lang="ru-RU" b="1" dirty="0" smtClean="0">
                <a:latin typeface="+mn-lt"/>
              </a:rPr>
              <a:t>Елистратов Семён Андреевич </a:t>
            </a:r>
          </a:p>
          <a:p>
            <a:r>
              <a:rPr lang="ru-RU" b="1" dirty="0" smtClean="0">
                <a:latin typeface="+mn-lt"/>
              </a:rPr>
              <a:t>Дата рождения:</a:t>
            </a:r>
            <a:r>
              <a:rPr lang="ru-RU" dirty="0" smtClean="0">
                <a:latin typeface="+mn-lt"/>
              </a:rPr>
              <a:t> 3 мая 1990 года</a:t>
            </a:r>
          </a:p>
          <a:p>
            <a:r>
              <a:rPr lang="ru-RU" dirty="0" smtClean="0">
                <a:latin typeface="+mn-lt"/>
              </a:rPr>
              <a:t>Родился в Уфе. В 17 лет стал чемпионом России по шорт-треку в многоборье. Участвовал в зимних ОИ-2010, где стабильно становился 24-м на всех индивидуальных дистанциях. В 2010-м, опередив всех в забеге на 500 м в китайском Чанчуне, стал первым россиянином, побеждавшим на этапах Кубка мира. Самокритично считает, что его слабые стороны – техника и тактика. Студент Башкирского института физической культуры.</a:t>
            </a:r>
            <a:endParaRPr lang="ru-RU" dirty="0">
              <a:latin typeface="+mn-lt"/>
            </a:endParaRPr>
          </a:p>
        </p:txBody>
      </p:sp>
      <p:pic>
        <p:nvPicPr>
          <p:cNvPr id="4098" name="Picture 2" descr="http://02sport.ru/userfiles/golos_doc_img/992.jpg?1424089910"/>
          <p:cNvPicPr>
            <a:picLocks noChangeAspect="1" noChangeArrowheads="1"/>
          </p:cNvPicPr>
          <p:nvPr/>
        </p:nvPicPr>
        <p:blipFill>
          <a:blip r:embed="rId2"/>
          <a:srcRect/>
          <a:stretch>
            <a:fillRect/>
          </a:stretch>
        </p:blipFill>
        <p:spPr bwMode="auto">
          <a:xfrm>
            <a:off x="500034" y="285728"/>
            <a:ext cx="2071702" cy="3107553"/>
          </a:xfrm>
          <a:prstGeom prst="round2SameRect">
            <a:avLst/>
          </a:prstGeom>
          <a:noFill/>
        </p:spPr>
      </p:pic>
      <p:graphicFrame>
        <p:nvGraphicFramePr>
          <p:cNvPr id="5" name="Таблица 4"/>
          <p:cNvGraphicFramePr>
            <a:graphicFrameLocks noGrp="1"/>
          </p:cNvGraphicFramePr>
          <p:nvPr/>
        </p:nvGraphicFramePr>
        <p:xfrm>
          <a:off x="714348" y="5000636"/>
          <a:ext cx="3886200" cy="640080"/>
        </p:xfrm>
        <a:graphic>
          <a:graphicData uri="http://schemas.openxmlformats.org/drawingml/2006/table">
            <a:tbl>
              <a:tblPr/>
              <a:tblGrid>
                <a:gridCol w="1295400"/>
                <a:gridCol w="1295400"/>
                <a:gridCol w="1295400"/>
              </a:tblGrid>
              <a:tr h="266700">
                <a:tc>
                  <a:txBody>
                    <a:bodyPr/>
                    <a:lstStyle/>
                    <a:p>
                      <a:r>
                        <a:rPr lang="ru-RU" b="1" u="none" strike="noStrike" dirty="0">
                          <a:solidFill>
                            <a:schemeClr val="tx1"/>
                          </a:solidFill>
                          <a:latin typeface="+mn-lt"/>
                        </a:rPr>
                        <a:t>Сочи </a:t>
                      </a:r>
                      <a:r>
                        <a:rPr lang="ru-RU" b="1" u="none" strike="noStrike" dirty="0" smtClean="0">
                          <a:solidFill>
                            <a:schemeClr val="tx1"/>
                          </a:solidFill>
                          <a:latin typeface="+mn-lt"/>
                        </a:rPr>
                        <a:t>2014 золото </a:t>
                      </a:r>
                      <a:endParaRPr lang="ru-RU"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dirty="0">
                          <a:solidFill>
                            <a:schemeClr val="tx1"/>
                          </a:solidFill>
                          <a:latin typeface="+mn-lt"/>
                        </a:rPr>
                        <a:t>Эстафета, 5000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dirty="0">
                          <a:solidFill>
                            <a:schemeClr val="tx1"/>
                          </a:solidFill>
                          <a:latin typeface="+mn-lt"/>
                        </a:rPr>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r>
            </a:tbl>
          </a:graphicData>
        </a:graphic>
      </p:graphicFrame>
      <p:sp>
        <p:nvSpPr>
          <p:cNvPr id="4099" name="Rectangle 3"/>
          <p:cNvSpPr>
            <a:spLocks noChangeArrowheads="1"/>
          </p:cNvSpPr>
          <p:nvPr/>
        </p:nvSpPr>
        <p:spPr bwMode="auto">
          <a:xfrm>
            <a:off x="0" y="0"/>
            <a:ext cx="2914650" cy="0"/>
          </a:xfrm>
          <a:prstGeom prst="rect">
            <a:avLst/>
          </a:prstGeom>
          <a:solidFill>
            <a:srgbClr val="FFFFFF"/>
          </a:solidFill>
          <a:ln w="9525">
            <a:noFill/>
            <a:miter lim="800000"/>
            <a:headEnd/>
            <a:tailEnd/>
          </a:ln>
          <a:effectLst/>
        </p:spPr>
        <p:txBody>
          <a:bodyPr vert="horz" wrap="none" lIns="57132" tIns="60306"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000000"/>
              </a:solidFill>
              <a:effectLst/>
              <a:latin typeface="PT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pitchFamily="34" charset="0"/>
                <a:cs typeface="Arial" pitchFamily="34" charset="0"/>
              </a:rPr>
              <a:t/>
            </a:r>
            <a:br>
              <a:rPr kumimoji="0" lang="ru-RU" sz="7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000100" y="4500570"/>
            <a:ext cx="2764090" cy="369332"/>
          </a:xfrm>
          <a:prstGeom prst="rect">
            <a:avLst/>
          </a:prstGeom>
        </p:spPr>
        <p:txBody>
          <a:bodyPr wrap="none">
            <a:spAutoFit/>
          </a:bodyPr>
          <a:lstStyle/>
          <a:p>
            <a:r>
              <a:rPr lang="ru-RU" b="1" dirty="0" smtClean="0"/>
              <a:t>Олимпийские медали:</a:t>
            </a:r>
            <a:endParaRPr lang="ru-RU" dirty="0"/>
          </a:p>
        </p:txBody>
      </p:sp>
      <p:sp>
        <p:nvSpPr>
          <p:cNvPr id="8" name="Управляющая кнопка: домой 7">
            <a:hlinkClick r:id="rId3" action="ppaction://hlinksldjump" highlightClick="1"/>
          </p:cNvPr>
          <p:cNvSpPr/>
          <p:nvPr/>
        </p:nvSpPr>
        <p:spPr>
          <a:xfrm>
            <a:off x="5072066" y="6286520"/>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возврат 8">
            <a:hlinkClick r:id="rId4" action="ppaction://hlinksldjump" highlightClick="1"/>
          </p:cNvPr>
          <p:cNvSpPr/>
          <p:nvPr/>
        </p:nvSpPr>
        <p:spPr>
          <a:xfrm>
            <a:off x="5929322" y="6286520"/>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6050" y="428604"/>
            <a:ext cx="5857916" cy="3170099"/>
          </a:xfrm>
          <a:prstGeom prst="rect">
            <a:avLst/>
          </a:prstGeom>
        </p:spPr>
        <p:txBody>
          <a:bodyPr wrap="square">
            <a:spAutoFit/>
          </a:bodyPr>
          <a:lstStyle/>
          <a:p>
            <a:r>
              <a:rPr lang="ru-RU" sz="2000" b="1" dirty="0" smtClean="0">
                <a:latin typeface="+mn-lt"/>
              </a:rPr>
              <a:t>Захаров Руслан Альбертович</a:t>
            </a:r>
          </a:p>
          <a:p>
            <a:r>
              <a:rPr lang="ru-RU" sz="2000" b="1" dirty="0" smtClean="0">
                <a:latin typeface="+mn-lt"/>
              </a:rPr>
              <a:t>Дата рождения:</a:t>
            </a:r>
            <a:r>
              <a:rPr lang="ru-RU" sz="2000" dirty="0" smtClean="0">
                <a:latin typeface="+mn-lt"/>
              </a:rPr>
              <a:t> 24 марта 1987 года</a:t>
            </a:r>
          </a:p>
          <a:p>
            <a:r>
              <a:rPr lang="ru-RU" sz="2000" dirty="0" smtClean="0">
                <a:latin typeface="+mn-lt"/>
              </a:rPr>
              <a:t>Родился в Нижнем Новгороде. Участник Олимпиады в Ванкувере-2010. Чемпион Европы по шорт-треку на дистанции 3000 м (2009) и в эстафете (2013). Живет в Уфе, окончил экономический факультет Башкирского педагогического университета. Кумир в спорте – Елена Исинбаева. Интересуется машинами и философией. </a:t>
            </a:r>
            <a:endParaRPr lang="ru-RU" sz="2000" dirty="0">
              <a:latin typeface="+mn-lt"/>
            </a:endParaRPr>
          </a:p>
        </p:txBody>
      </p:sp>
      <p:pic>
        <p:nvPicPr>
          <p:cNvPr id="3074" name="Picture 2" descr="Руслан Захаров (Ruslan Zakharov)"/>
          <p:cNvPicPr>
            <a:picLocks noChangeAspect="1" noChangeArrowheads="1"/>
          </p:cNvPicPr>
          <p:nvPr/>
        </p:nvPicPr>
        <p:blipFill>
          <a:blip r:embed="rId2"/>
          <a:srcRect/>
          <a:stretch>
            <a:fillRect/>
          </a:stretch>
        </p:blipFill>
        <p:spPr bwMode="auto">
          <a:xfrm>
            <a:off x="500034" y="642918"/>
            <a:ext cx="1875248" cy="2500330"/>
          </a:xfrm>
          <a:prstGeom prst="rect">
            <a:avLst/>
          </a:prstGeom>
          <a:noFill/>
        </p:spPr>
      </p:pic>
      <p:graphicFrame>
        <p:nvGraphicFramePr>
          <p:cNvPr id="4" name="Таблица 3"/>
          <p:cNvGraphicFramePr>
            <a:graphicFrameLocks noGrp="1"/>
          </p:cNvGraphicFramePr>
          <p:nvPr/>
        </p:nvGraphicFramePr>
        <p:xfrm>
          <a:off x="500034" y="5072074"/>
          <a:ext cx="3886200" cy="914400"/>
        </p:xfrm>
        <a:graphic>
          <a:graphicData uri="http://schemas.openxmlformats.org/drawingml/2006/table">
            <a:tbl>
              <a:tblPr/>
              <a:tblGrid>
                <a:gridCol w="1295400"/>
                <a:gridCol w="1295400"/>
                <a:gridCol w="1295400"/>
              </a:tblGrid>
              <a:tr h="266700">
                <a:tc>
                  <a:txBody>
                    <a:bodyPr/>
                    <a:lstStyle/>
                    <a:p>
                      <a:r>
                        <a:rPr lang="ru-RU" b="1" u="none" strike="noStrike" dirty="0">
                          <a:solidFill>
                            <a:schemeClr val="tx1"/>
                          </a:solidFill>
                          <a:latin typeface="+mn-lt"/>
                        </a:rPr>
                        <a:t/>
                      </a:r>
                      <a:br>
                        <a:rPr lang="ru-RU" b="1" u="none" strike="noStrike" dirty="0">
                          <a:solidFill>
                            <a:schemeClr val="tx1"/>
                          </a:solidFill>
                          <a:latin typeface="+mn-lt"/>
                        </a:rPr>
                      </a:br>
                      <a:r>
                        <a:rPr lang="ru-RU" b="1" u="none" strike="noStrike" dirty="0">
                          <a:solidFill>
                            <a:schemeClr val="tx1"/>
                          </a:solidFill>
                          <a:latin typeface="+mn-lt"/>
                        </a:rPr>
                        <a:t>Сочи </a:t>
                      </a:r>
                      <a:r>
                        <a:rPr lang="ru-RU" b="1" u="none" strike="noStrike" dirty="0" smtClean="0">
                          <a:solidFill>
                            <a:schemeClr val="tx1"/>
                          </a:solidFill>
                          <a:latin typeface="+mn-lt"/>
                        </a:rPr>
                        <a:t>2014 золото</a:t>
                      </a:r>
                      <a:endParaRPr lang="ru-RU"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solidFill>
                            <a:schemeClr val="tx1"/>
                          </a:solidFill>
                          <a:latin typeface="+mn-lt"/>
                        </a:rPr>
                        <a:t>Эстафета, 5000 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solidFill>
                            <a:schemeClr val="tx1"/>
                          </a:solidFill>
                          <a:latin typeface="+mn-lt"/>
                        </a:rPr>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785786" y="4643446"/>
            <a:ext cx="2764090" cy="369332"/>
          </a:xfrm>
          <a:prstGeom prst="rect">
            <a:avLst/>
          </a:prstGeom>
        </p:spPr>
        <p:txBody>
          <a:bodyPr wrap="none">
            <a:spAutoFit/>
          </a:bodyPr>
          <a:lstStyle/>
          <a:p>
            <a:r>
              <a:rPr lang="ru-RU" b="1" dirty="0" smtClean="0"/>
              <a:t>Олимпийские медали:</a:t>
            </a:r>
            <a:endParaRPr lang="ru-RU" dirty="0"/>
          </a:p>
        </p:txBody>
      </p:sp>
      <p:sp>
        <p:nvSpPr>
          <p:cNvPr id="6" name="Управляющая кнопка: домой 5">
            <a:hlinkClick r:id="rId3" action="ppaction://hlinksldjump" highlightClick="1"/>
          </p:cNvPr>
          <p:cNvSpPr/>
          <p:nvPr/>
        </p:nvSpPr>
        <p:spPr>
          <a:xfrm>
            <a:off x="5072066" y="6286520"/>
            <a:ext cx="642942"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Управляющая кнопка: возврат 6">
            <a:hlinkClick r:id="rId4" action="ppaction://hlinksldjump" highlightClick="1"/>
          </p:cNvPr>
          <p:cNvSpPr/>
          <p:nvPr/>
        </p:nvSpPr>
        <p:spPr>
          <a:xfrm>
            <a:off x="5929322" y="6286520"/>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3688" y="0"/>
            <a:ext cx="6102048" cy="646331"/>
          </a:xfrm>
          <a:prstGeom prst="rect">
            <a:avLst/>
          </a:prstGeom>
          <a:noFill/>
        </p:spPr>
        <p:txBody>
          <a:bodyPr>
            <a:spAutoFit/>
          </a:bodyPr>
          <a:lstStyle/>
          <a:p>
            <a:pPr algn="ctr">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Интернет ресурсы</a:t>
            </a:r>
          </a:p>
        </p:txBody>
      </p:sp>
      <p:sp>
        <p:nvSpPr>
          <p:cNvPr id="4" name="Прямоугольник 3"/>
          <p:cNvSpPr/>
          <p:nvPr/>
        </p:nvSpPr>
        <p:spPr>
          <a:xfrm>
            <a:off x="214282" y="5286388"/>
            <a:ext cx="3071834" cy="657872"/>
          </a:xfrm>
          <a:prstGeom prst="rect">
            <a:avLst/>
          </a:prstGeom>
        </p:spPr>
        <p:txBody>
          <a:bodyPr wrap="square">
            <a:spAutoFit/>
          </a:bodyPr>
          <a:lstStyle/>
          <a:p>
            <a:pPr fontAlgn="auto">
              <a:spcBef>
                <a:spcPts val="0"/>
              </a:spcBef>
              <a:spcAft>
                <a:spcPts val="0"/>
              </a:spcAft>
              <a:defRPr/>
            </a:pPr>
            <a:endParaRPr lang="ru-RU" b="1" dirty="0">
              <a:solidFill>
                <a:schemeClr val="tx2">
                  <a:lumMod val="50000"/>
                </a:schemeClr>
              </a:solidFill>
              <a:latin typeface="+mn-lt"/>
              <a:cs typeface="+mn-cs"/>
            </a:endParaRPr>
          </a:p>
          <a:p>
            <a:pPr fontAlgn="auto">
              <a:lnSpc>
                <a:spcPts val="2500"/>
              </a:lnSpc>
              <a:spcBef>
                <a:spcPts val="0"/>
              </a:spcBef>
              <a:spcAft>
                <a:spcPts val="0"/>
              </a:spcAft>
              <a:buFont typeface="Wingdings" pitchFamily="2" charset="2"/>
              <a:buChar char="§"/>
              <a:defRPr/>
            </a:pPr>
            <a:r>
              <a:rPr lang="ru-RU" sz="1600" dirty="0">
                <a:latin typeface="+mn-lt"/>
                <a:cs typeface="+mn-cs"/>
              </a:rPr>
              <a:t>Сайт: </a:t>
            </a:r>
            <a:r>
              <a:rPr lang="en-US" sz="1600" dirty="0">
                <a:latin typeface="+mn-lt"/>
                <a:cs typeface="+mn-cs"/>
              </a:rPr>
              <a:t>lanabugaeva.ucoz.ru</a:t>
            </a:r>
            <a:r>
              <a:rPr lang="ru-RU" sz="1600" dirty="0">
                <a:latin typeface="+mn-lt"/>
                <a:cs typeface="+mn-cs"/>
              </a:rPr>
              <a:t> </a:t>
            </a:r>
          </a:p>
        </p:txBody>
      </p:sp>
      <p:pic>
        <p:nvPicPr>
          <p:cNvPr id="11268" name="Picture 3" descr="&amp;Fcy;&amp;lcy;&amp;acy;&amp;gcy; &amp;Rcy;&amp;ocy;&amp;scy;&amp;scy;&amp;icy;&amp;icy;"/>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76250"/>
            <a:ext cx="900113" cy="1200150"/>
          </a:xfrm>
          <a:prstGeom prst="rect">
            <a:avLst/>
          </a:prstGeom>
          <a:noFill/>
          <a:ln w="9525">
            <a:noFill/>
            <a:miter lim="800000"/>
            <a:headEnd/>
            <a:tailEnd/>
          </a:ln>
        </p:spPr>
      </p:pic>
      <p:sp>
        <p:nvSpPr>
          <p:cNvPr id="11269" name="Прямоугольник 5"/>
          <p:cNvSpPr>
            <a:spLocks noChangeArrowheads="1"/>
          </p:cNvSpPr>
          <p:nvPr/>
        </p:nvSpPr>
        <p:spPr bwMode="auto">
          <a:xfrm>
            <a:off x="1042988" y="692150"/>
            <a:ext cx="1657350" cy="831850"/>
          </a:xfrm>
          <a:prstGeom prst="rect">
            <a:avLst/>
          </a:prstGeom>
          <a:noFill/>
          <a:ln w="9525">
            <a:noFill/>
            <a:miter lim="800000"/>
            <a:headEnd/>
            <a:tailEnd/>
          </a:ln>
        </p:spPr>
        <p:txBody>
          <a:bodyPr>
            <a:spAutoFit/>
          </a:bodyPr>
          <a:lstStyle/>
          <a:p>
            <a:pPr algn="just"/>
            <a:r>
              <a:rPr lang="ru-RU" sz="1200" u="sng" dirty="0">
                <a:solidFill>
                  <a:srgbClr val="002060"/>
                </a:solidFill>
              </a:rPr>
              <a:t>http://javasea.ru/uploads/posts/2013-03/1362660233_animaciya-flag-rossii.gif</a:t>
            </a:r>
            <a:endParaRPr lang="ru-RU" sz="1200" dirty="0">
              <a:solidFill>
                <a:srgbClr val="002060"/>
              </a:solidFill>
            </a:endParaRPr>
          </a:p>
        </p:txBody>
      </p:sp>
      <p:pic>
        <p:nvPicPr>
          <p:cNvPr id="11270" name="Picture 4" descr="&amp;Zcy;&amp;acy;&amp;jcy;&amp;kcy;&amp;acy; "/>
          <p:cNvPicPr>
            <a:picLocks noChangeAspect="1" noChangeArrowheads="1"/>
          </p:cNvPicPr>
          <p:nvPr/>
        </p:nvPicPr>
        <p:blipFill>
          <a:blip r:embed="rId3"/>
          <a:srcRect/>
          <a:stretch>
            <a:fillRect/>
          </a:stretch>
        </p:blipFill>
        <p:spPr bwMode="auto">
          <a:xfrm>
            <a:off x="2916238" y="333375"/>
            <a:ext cx="1079500" cy="1349375"/>
          </a:xfrm>
          <a:prstGeom prst="rect">
            <a:avLst/>
          </a:prstGeom>
          <a:noFill/>
          <a:ln w="9525">
            <a:noFill/>
            <a:miter lim="800000"/>
            <a:headEnd/>
            <a:tailEnd/>
          </a:ln>
        </p:spPr>
      </p:pic>
      <p:sp>
        <p:nvSpPr>
          <p:cNvPr id="11271" name="Прямоугольник 7"/>
          <p:cNvSpPr>
            <a:spLocks noChangeArrowheads="1"/>
          </p:cNvSpPr>
          <p:nvPr/>
        </p:nvSpPr>
        <p:spPr bwMode="auto">
          <a:xfrm>
            <a:off x="3924300" y="692150"/>
            <a:ext cx="1781175" cy="1016000"/>
          </a:xfrm>
          <a:prstGeom prst="rect">
            <a:avLst/>
          </a:prstGeom>
          <a:noFill/>
          <a:ln w="9525">
            <a:noFill/>
            <a:miter lim="800000"/>
            <a:headEnd/>
            <a:tailEnd/>
          </a:ln>
        </p:spPr>
        <p:txBody>
          <a:bodyPr>
            <a:spAutoFit/>
          </a:bodyPr>
          <a:lstStyle/>
          <a:p>
            <a:r>
              <a:rPr lang="ru-RU" sz="1200" u="sng" dirty="0"/>
              <a:t>http://talisman.sochi2014.com.images.1c-bitrix-cdn.ru/upload/iblock/1ce/1cef6baf64ab5fd31191aca89415c9bb.png</a:t>
            </a:r>
            <a:endParaRPr lang="ru-RU" sz="1200" dirty="0"/>
          </a:p>
        </p:txBody>
      </p:sp>
      <p:pic>
        <p:nvPicPr>
          <p:cNvPr id="11272" name="Picture 5" descr="&amp;Scy;&amp;ncy;&amp;iecy;&amp;zhcy;&amp;icy;&amp;ncy;&amp;kcy;&amp;acy; &amp;icy; &amp;Lcy;&amp;ucy;&amp;chcy;&amp;icy;&amp;kcy;"/>
          <p:cNvPicPr>
            <a:picLocks noChangeAspect="1" noChangeArrowheads="1"/>
          </p:cNvPicPr>
          <p:nvPr/>
        </p:nvPicPr>
        <p:blipFill>
          <a:blip r:embed="rId4"/>
          <a:srcRect/>
          <a:stretch>
            <a:fillRect/>
          </a:stretch>
        </p:blipFill>
        <p:spPr bwMode="auto">
          <a:xfrm>
            <a:off x="6084888" y="476250"/>
            <a:ext cx="935037" cy="1169988"/>
          </a:xfrm>
          <a:prstGeom prst="rect">
            <a:avLst/>
          </a:prstGeom>
          <a:noFill/>
          <a:ln w="9525">
            <a:noFill/>
            <a:miter lim="800000"/>
            <a:headEnd/>
            <a:tailEnd/>
          </a:ln>
        </p:spPr>
      </p:pic>
      <p:sp>
        <p:nvSpPr>
          <p:cNvPr id="11273" name="Прямоугольник 9"/>
          <p:cNvSpPr>
            <a:spLocks noChangeArrowheads="1"/>
          </p:cNvSpPr>
          <p:nvPr/>
        </p:nvSpPr>
        <p:spPr bwMode="auto">
          <a:xfrm>
            <a:off x="7092950" y="692150"/>
            <a:ext cx="1781175" cy="1016000"/>
          </a:xfrm>
          <a:prstGeom prst="rect">
            <a:avLst/>
          </a:prstGeom>
          <a:noFill/>
          <a:ln w="9525">
            <a:noFill/>
            <a:miter lim="800000"/>
            <a:headEnd/>
            <a:tailEnd/>
          </a:ln>
        </p:spPr>
        <p:txBody>
          <a:bodyPr>
            <a:spAutoFit/>
          </a:bodyPr>
          <a:lstStyle/>
          <a:p>
            <a:r>
              <a:rPr lang="ru-RU" sz="1200" u="sng" dirty="0"/>
              <a:t>http://talisman.sochi2014.com.images.1c-bitrix-cdn.ru/upload/iblock/bf3/bf33442e5ca91009b90d648536b6c597.png</a:t>
            </a:r>
            <a:endParaRPr lang="ru-RU" sz="1200" dirty="0"/>
          </a:p>
        </p:txBody>
      </p:sp>
      <p:pic>
        <p:nvPicPr>
          <p:cNvPr id="11274" name="Picture 6" descr="&amp;Lcy;&amp;iecy;&amp;ocy;&amp;pcy;&amp;acy;&amp;rcy;&amp;dcy;"/>
          <p:cNvPicPr>
            <a:picLocks noChangeAspect="1" noChangeArrowheads="1"/>
          </p:cNvPicPr>
          <p:nvPr/>
        </p:nvPicPr>
        <p:blipFill>
          <a:blip r:embed="rId5"/>
          <a:srcRect/>
          <a:stretch>
            <a:fillRect/>
          </a:stretch>
        </p:blipFill>
        <p:spPr bwMode="auto">
          <a:xfrm>
            <a:off x="0" y="1628775"/>
            <a:ext cx="900113" cy="1123950"/>
          </a:xfrm>
          <a:prstGeom prst="rect">
            <a:avLst/>
          </a:prstGeom>
          <a:noFill/>
          <a:ln w="9525">
            <a:noFill/>
            <a:miter lim="800000"/>
            <a:headEnd/>
            <a:tailEnd/>
          </a:ln>
        </p:spPr>
      </p:pic>
      <p:sp>
        <p:nvSpPr>
          <p:cNvPr id="11275" name="Прямоугольник 11"/>
          <p:cNvSpPr>
            <a:spLocks noChangeArrowheads="1"/>
          </p:cNvSpPr>
          <p:nvPr/>
        </p:nvSpPr>
        <p:spPr bwMode="auto">
          <a:xfrm>
            <a:off x="900113" y="1773238"/>
            <a:ext cx="1997075" cy="1016000"/>
          </a:xfrm>
          <a:prstGeom prst="rect">
            <a:avLst/>
          </a:prstGeom>
          <a:noFill/>
          <a:ln w="9525">
            <a:noFill/>
            <a:miter lim="800000"/>
            <a:headEnd/>
            <a:tailEnd/>
          </a:ln>
        </p:spPr>
        <p:txBody>
          <a:bodyPr>
            <a:spAutoFit/>
          </a:bodyPr>
          <a:lstStyle/>
          <a:p>
            <a:r>
              <a:rPr lang="ru-RU" sz="1200" u="sng" dirty="0"/>
              <a:t>http://talisman.sochi2014.com.images.1c-bitrix-cdn.ru/upload/iblock/0cc/0cc7d3f84a23c7a9d80a2b65f71679a6.png</a:t>
            </a:r>
            <a:endParaRPr lang="ru-RU" sz="1200" dirty="0"/>
          </a:p>
        </p:txBody>
      </p:sp>
      <p:pic>
        <p:nvPicPr>
          <p:cNvPr id="11276" name="Picture 7" descr="http://upload.wikimedia.org/wikipedia/ru/thumb/e/e3/Sochi_2014_-_Logo.svg/300px-Sochi_2014_-_Logo.svg.png"/>
          <p:cNvPicPr>
            <a:picLocks noChangeAspect="1" noChangeArrowheads="1"/>
          </p:cNvPicPr>
          <p:nvPr/>
        </p:nvPicPr>
        <p:blipFill>
          <a:blip r:embed="rId6"/>
          <a:srcRect/>
          <a:stretch>
            <a:fillRect/>
          </a:stretch>
        </p:blipFill>
        <p:spPr bwMode="auto">
          <a:xfrm>
            <a:off x="5795963" y="1844675"/>
            <a:ext cx="1290637" cy="576263"/>
          </a:xfrm>
          <a:prstGeom prst="rect">
            <a:avLst/>
          </a:prstGeom>
          <a:noFill/>
          <a:ln w="9525">
            <a:noFill/>
            <a:miter lim="800000"/>
            <a:headEnd/>
            <a:tailEnd/>
          </a:ln>
        </p:spPr>
      </p:pic>
      <p:sp>
        <p:nvSpPr>
          <p:cNvPr id="11277" name="Прямоугольник 13"/>
          <p:cNvSpPr>
            <a:spLocks noChangeArrowheads="1"/>
          </p:cNvSpPr>
          <p:nvPr/>
        </p:nvSpPr>
        <p:spPr bwMode="auto">
          <a:xfrm>
            <a:off x="7092950" y="1773238"/>
            <a:ext cx="1709738" cy="1200150"/>
          </a:xfrm>
          <a:prstGeom prst="rect">
            <a:avLst/>
          </a:prstGeom>
          <a:noFill/>
          <a:ln w="9525">
            <a:noFill/>
            <a:miter lim="800000"/>
            <a:headEnd/>
            <a:tailEnd/>
          </a:ln>
        </p:spPr>
        <p:txBody>
          <a:bodyPr>
            <a:spAutoFit/>
          </a:bodyPr>
          <a:lstStyle/>
          <a:p>
            <a:r>
              <a:rPr lang="ru-RU" sz="1200" u="sng" dirty="0"/>
              <a:t>http://upload.wikimedia.org/wikipedia/ru/thumb/e/e3/Sochi_2014_-_Logo.svg/300px-Sochi_2014_-_Logo.svg.png</a:t>
            </a:r>
            <a:endParaRPr lang="ru-RU" sz="1200" dirty="0"/>
          </a:p>
        </p:txBody>
      </p:sp>
      <p:pic>
        <p:nvPicPr>
          <p:cNvPr id="11278" name="Picture 8" descr="&amp;Bcy;&amp;iecy;&amp;lcy;&amp;ycy;&amp;jcy; &amp;mcy;&amp;icy;&amp;shcy;&amp;kcy;&amp;acy;"/>
          <p:cNvPicPr>
            <a:picLocks noChangeAspect="1" noChangeArrowheads="1"/>
          </p:cNvPicPr>
          <p:nvPr/>
        </p:nvPicPr>
        <p:blipFill>
          <a:blip r:embed="rId7"/>
          <a:srcRect/>
          <a:stretch>
            <a:fillRect/>
          </a:stretch>
        </p:blipFill>
        <p:spPr bwMode="auto">
          <a:xfrm>
            <a:off x="2987675" y="1700213"/>
            <a:ext cx="936625" cy="1169987"/>
          </a:xfrm>
          <a:prstGeom prst="rect">
            <a:avLst/>
          </a:prstGeom>
          <a:noFill/>
          <a:ln w="9525">
            <a:noFill/>
            <a:miter lim="800000"/>
            <a:headEnd/>
            <a:tailEnd/>
          </a:ln>
        </p:spPr>
      </p:pic>
      <p:sp>
        <p:nvSpPr>
          <p:cNvPr id="11279" name="Прямоугольник 15"/>
          <p:cNvSpPr>
            <a:spLocks noChangeArrowheads="1"/>
          </p:cNvSpPr>
          <p:nvPr/>
        </p:nvSpPr>
        <p:spPr bwMode="auto">
          <a:xfrm>
            <a:off x="3851275" y="1773238"/>
            <a:ext cx="1927225" cy="1016000"/>
          </a:xfrm>
          <a:prstGeom prst="rect">
            <a:avLst/>
          </a:prstGeom>
          <a:noFill/>
          <a:ln w="9525">
            <a:noFill/>
            <a:miter lim="800000"/>
            <a:headEnd/>
            <a:tailEnd/>
          </a:ln>
        </p:spPr>
        <p:txBody>
          <a:bodyPr>
            <a:spAutoFit/>
          </a:bodyPr>
          <a:lstStyle/>
          <a:p>
            <a:pPr algn="just"/>
            <a:r>
              <a:rPr lang="ru-RU" sz="1200" u="sng" dirty="0"/>
              <a:t>http://talisman.sochi2014.com.images.1c-bitrix-cdn.ru/upload/iblock/9e4/9e419927ea2c3e36976e50d4609c8f46.png</a:t>
            </a:r>
            <a:endParaRPr lang="ru-RU" sz="1200" dirty="0"/>
          </a:p>
        </p:txBody>
      </p:sp>
      <p:grpSp>
        <p:nvGrpSpPr>
          <p:cNvPr id="21" name="Группа 20"/>
          <p:cNvGrpSpPr/>
          <p:nvPr/>
        </p:nvGrpSpPr>
        <p:grpSpPr>
          <a:xfrm>
            <a:off x="214282" y="2786058"/>
            <a:ext cx="5064404" cy="2481694"/>
            <a:chOff x="214282" y="2786058"/>
            <a:chExt cx="4572000" cy="2481694"/>
          </a:xfrm>
        </p:grpSpPr>
        <p:sp>
          <p:nvSpPr>
            <p:cNvPr id="16" name="Прямоугольник 15"/>
            <p:cNvSpPr/>
            <p:nvPr/>
          </p:nvSpPr>
          <p:spPr>
            <a:xfrm>
              <a:off x="214282" y="2786058"/>
              <a:ext cx="4572000" cy="338554"/>
            </a:xfrm>
            <a:prstGeom prst="rect">
              <a:avLst/>
            </a:prstGeom>
          </p:spPr>
          <p:txBody>
            <a:bodyPr>
              <a:spAutoFit/>
            </a:bodyPr>
            <a:lstStyle/>
            <a:p>
              <a:pPr>
                <a:buFont typeface="Wingdings" pitchFamily="2" charset="2"/>
                <a:buChar char="§"/>
              </a:pPr>
              <a:r>
                <a:rPr lang="en-US" sz="1600" dirty="0" smtClean="0">
                  <a:latin typeface="+mn-lt"/>
                </a:rPr>
                <a:t>http://www.olympic-champions.ru/sportsman</a:t>
              </a:r>
              <a:endParaRPr lang="ru-RU" sz="1600" dirty="0">
                <a:latin typeface="+mn-lt"/>
              </a:endParaRPr>
            </a:p>
          </p:txBody>
        </p:sp>
        <p:sp>
          <p:nvSpPr>
            <p:cNvPr id="17" name="Прямоугольник 16"/>
            <p:cNvSpPr/>
            <p:nvPr/>
          </p:nvSpPr>
          <p:spPr>
            <a:xfrm>
              <a:off x="278774" y="3929066"/>
              <a:ext cx="2676061" cy="338554"/>
            </a:xfrm>
            <a:prstGeom prst="rect">
              <a:avLst/>
            </a:prstGeom>
          </p:spPr>
          <p:txBody>
            <a:bodyPr wrap="none">
              <a:spAutoFit/>
            </a:bodyPr>
            <a:lstStyle/>
            <a:p>
              <a:pPr>
                <a:buFont typeface="Wingdings" pitchFamily="2" charset="2"/>
                <a:buChar char="§"/>
              </a:pPr>
              <a:r>
                <a:rPr lang="en-US" sz="1600" dirty="0" smtClean="0">
                  <a:latin typeface="+mn-lt"/>
                </a:rPr>
                <a:t>http://rusbiathlon.ru/sportsmens/</a:t>
              </a:r>
              <a:endParaRPr lang="ru-RU" sz="1600" dirty="0">
                <a:latin typeface="+mn-lt"/>
              </a:endParaRPr>
            </a:p>
          </p:txBody>
        </p:sp>
        <p:sp>
          <p:nvSpPr>
            <p:cNvPr id="18" name="Прямоугольник 17"/>
            <p:cNvSpPr/>
            <p:nvPr/>
          </p:nvSpPr>
          <p:spPr>
            <a:xfrm>
              <a:off x="343266" y="4429132"/>
              <a:ext cx="1554524" cy="338554"/>
            </a:xfrm>
            <a:prstGeom prst="rect">
              <a:avLst/>
            </a:prstGeom>
          </p:spPr>
          <p:txBody>
            <a:bodyPr wrap="none">
              <a:spAutoFit/>
            </a:bodyPr>
            <a:lstStyle/>
            <a:p>
              <a:pPr>
                <a:buFont typeface="Wingdings" pitchFamily="2" charset="2"/>
                <a:buChar char="§"/>
              </a:pPr>
              <a:r>
                <a:rPr lang="en-US" sz="1600" dirty="0" smtClean="0">
                  <a:latin typeface="+mn-lt"/>
                </a:rPr>
                <a:t>http://sport.rbc.ru</a:t>
              </a:r>
              <a:endParaRPr lang="ru-RU" sz="1600" dirty="0">
                <a:latin typeface="+mn-lt"/>
              </a:endParaRPr>
            </a:p>
          </p:txBody>
        </p:sp>
        <p:sp>
          <p:nvSpPr>
            <p:cNvPr id="19" name="Прямоугольник 18"/>
            <p:cNvSpPr/>
            <p:nvPr/>
          </p:nvSpPr>
          <p:spPr>
            <a:xfrm>
              <a:off x="214282" y="3429000"/>
              <a:ext cx="4572000" cy="338554"/>
            </a:xfrm>
            <a:prstGeom prst="rect">
              <a:avLst/>
            </a:prstGeom>
          </p:spPr>
          <p:txBody>
            <a:bodyPr>
              <a:spAutoFit/>
            </a:bodyPr>
            <a:lstStyle/>
            <a:p>
              <a:pPr>
                <a:buFont typeface="Wingdings" pitchFamily="2" charset="2"/>
                <a:buChar char="§"/>
              </a:pPr>
              <a:r>
                <a:rPr lang="en-US" sz="1600" dirty="0" smtClean="0">
                  <a:latin typeface="+mn-lt"/>
                </a:rPr>
                <a:t>http://www.gazeta.ru</a:t>
              </a:r>
              <a:endParaRPr lang="ru-RU" sz="1600" dirty="0">
                <a:latin typeface="+mn-lt"/>
              </a:endParaRPr>
            </a:p>
          </p:txBody>
        </p:sp>
        <p:sp>
          <p:nvSpPr>
            <p:cNvPr id="20" name="Прямоугольник 19"/>
            <p:cNvSpPr/>
            <p:nvPr/>
          </p:nvSpPr>
          <p:spPr>
            <a:xfrm>
              <a:off x="343266" y="4929198"/>
              <a:ext cx="2830711" cy="338554"/>
            </a:xfrm>
            <a:prstGeom prst="rect">
              <a:avLst/>
            </a:prstGeom>
          </p:spPr>
          <p:txBody>
            <a:bodyPr wrap="square">
              <a:spAutoFit/>
            </a:bodyPr>
            <a:lstStyle/>
            <a:p>
              <a:pPr>
                <a:buFont typeface="Wingdings" pitchFamily="2" charset="2"/>
                <a:buChar char="§"/>
              </a:pPr>
              <a:r>
                <a:rPr lang="en-US" sz="1600" dirty="0" smtClean="0">
                  <a:latin typeface="+mn-lt"/>
                </a:rPr>
                <a:t>http://news.sportbox.ru</a:t>
              </a:r>
              <a:endParaRPr lang="ru-RU" sz="1600" dirty="0">
                <a:latin typeface="+mn-lt"/>
              </a:endParaRPr>
            </a:p>
          </p:txBody>
        </p:sp>
      </p:grpSp>
      <p:sp>
        <p:nvSpPr>
          <p:cNvPr id="22" name="Прямоугольник 21"/>
          <p:cNvSpPr/>
          <p:nvPr/>
        </p:nvSpPr>
        <p:spPr>
          <a:xfrm>
            <a:off x="285720" y="6000768"/>
            <a:ext cx="2103461" cy="338554"/>
          </a:xfrm>
          <a:prstGeom prst="rect">
            <a:avLst/>
          </a:prstGeom>
        </p:spPr>
        <p:txBody>
          <a:bodyPr wrap="none">
            <a:spAutoFit/>
          </a:bodyPr>
          <a:lstStyle/>
          <a:p>
            <a:pPr>
              <a:buFont typeface="Wingdings" pitchFamily="2" charset="2"/>
              <a:buChar char="§"/>
            </a:pPr>
            <a:r>
              <a:rPr lang="en-US" sz="1600" dirty="0" smtClean="0">
                <a:solidFill>
                  <a:schemeClr val="tx1">
                    <a:lumMod val="85000"/>
                    <a:lumOff val="15000"/>
                  </a:schemeClr>
                </a:solidFill>
                <a:latin typeface="+mn-lt"/>
              </a:rPr>
              <a:t>http://uchinfo.com.ua </a:t>
            </a:r>
            <a:endParaRPr lang="ru-RU" sz="1600" dirty="0">
              <a:solidFill>
                <a:schemeClr val="tx1">
                  <a:lumMod val="85000"/>
                  <a:lumOff val="15000"/>
                </a:schemeClr>
              </a:solidFill>
              <a:latin typeface="+mn-lt"/>
            </a:endParaRPr>
          </a:p>
        </p:txBody>
      </p:sp>
      <p:sp>
        <p:nvSpPr>
          <p:cNvPr id="23" name="Прямоугольник 22"/>
          <p:cNvSpPr/>
          <p:nvPr/>
        </p:nvSpPr>
        <p:spPr>
          <a:xfrm>
            <a:off x="214282" y="6429396"/>
            <a:ext cx="4572000" cy="307777"/>
          </a:xfrm>
          <a:prstGeom prst="rect">
            <a:avLst/>
          </a:prstGeom>
        </p:spPr>
        <p:txBody>
          <a:bodyPr>
            <a:spAutoFit/>
          </a:bodyPr>
          <a:lstStyle/>
          <a:p>
            <a:r>
              <a:rPr lang="en-US" sz="1400" dirty="0" smtClean="0">
                <a:latin typeface="+mn-lt"/>
              </a:rPr>
              <a:t>http://my-hit.com/</a:t>
            </a:r>
            <a:r>
              <a:rPr lang="ru-RU" sz="1400" dirty="0" smtClean="0">
                <a:latin typeface="+mn-lt"/>
              </a:rPr>
              <a:t>нас-не-догонят-олимпиада-сочи-2014</a:t>
            </a:r>
            <a:endParaRPr lang="ru-RU" sz="1400" dirty="0">
              <a:latin typeface="+mn-lt"/>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14282" y="214290"/>
            <a:ext cx="1857388" cy="3274710"/>
            <a:chOff x="214282" y="214290"/>
            <a:chExt cx="2071702" cy="3133991"/>
          </a:xfrm>
        </p:grpSpPr>
        <p:pic>
          <p:nvPicPr>
            <p:cNvPr id="25602" name="Picture 2" descr="Зайцева Ольга фото"/>
            <p:cNvPicPr>
              <a:picLocks noChangeAspect="1" noChangeArrowheads="1"/>
            </p:cNvPicPr>
            <p:nvPr/>
          </p:nvPicPr>
          <p:blipFill>
            <a:blip r:embed="rId2"/>
            <a:srcRect/>
            <a:stretch>
              <a:fillRect/>
            </a:stretch>
          </p:blipFill>
          <p:spPr bwMode="auto">
            <a:xfrm>
              <a:off x="285719" y="214290"/>
              <a:ext cx="1834528" cy="2231183"/>
            </a:xfrm>
            <a:prstGeom prst="hexagon">
              <a:avLst/>
            </a:prstGeom>
            <a:noFill/>
          </p:spPr>
        </p:pic>
        <p:sp>
          <p:nvSpPr>
            <p:cNvPr id="6" name="Прямоугольник 5"/>
            <p:cNvSpPr/>
            <p:nvPr/>
          </p:nvSpPr>
          <p:spPr>
            <a:xfrm>
              <a:off x="214282" y="2402073"/>
              <a:ext cx="2071702" cy="946209"/>
            </a:xfrm>
            <a:prstGeom prst="hexagon">
              <a:avLst/>
            </a:prstGeom>
            <a:solidFill>
              <a:srgbClr val="C00000"/>
            </a:solidFill>
          </p:spPr>
          <p:txBody>
            <a:bodyPr wrap="square">
              <a:spAutoFit/>
            </a:bodyPr>
            <a:lstStyle/>
            <a:p>
              <a:r>
                <a:rPr lang="ru-RU" sz="1400" dirty="0">
                  <a:hlinkClick r:id="rId3" action="ppaction://hlinksldjump"/>
                </a:rPr>
                <a:t>Зайцева Ольга Алексеевна </a:t>
              </a:r>
              <a:endParaRPr lang="ru-RU" sz="1400" dirty="0"/>
            </a:p>
          </p:txBody>
        </p:sp>
      </p:grpSp>
      <p:grpSp>
        <p:nvGrpSpPr>
          <p:cNvPr id="7" name="Группа 6"/>
          <p:cNvGrpSpPr/>
          <p:nvPr/>
        </p:nvGrpSpPr>
        <p:grpSpPr>
          <a:xfrm>
            <a:off x="2214546" y="214290"/>
            <a:ext cx="1428759" cy="2731784"/>
            <a:chOff x="2750331" y="214290"/>
            <a:chExt cx="1785950" cy="3338084"/>
          </a:xfrm>
          <a:solidFill>
            <a:schemeClr val="accent2"/>
          </a:solidFill>
        </p:grpSpPr>
        <p:pic>
          <p:nvPicPr>
            <p:cNvPr id="12290" name="Picture 2" descr="Вилухина Ольга фото"/>
            <p:cNvPicPr>
              <a:picLocks noChangeAspect="1" noChangeArrowheads="1"/>
            </p:cNvPicPr>
            <p:nvPr/>
          </p:nvPicPr>
          <p:blipFill>
            <a:blip r:embed="rId4"/>
            <a:srcRect/>
            <a:stretch>
              <a:fillRect/>
            </a:stretch>
          </p:blipFill>
          <p:spPr bwMode="auto">
            <a:xfrm>
              <a:off x="2750331" y="214290"/>
              <a:ext cx="1705982" cy="2286015"/>
            </a:xfrm>
            <a:prstGeom prst="snip2SameRect">
              <a:avLst/>
            </a:prstGeom>
            <a:grpFill/>
          </p:spPr>
        </p:pic>
        <p:sp>
          <p:nvSpPr>
            <p:cNvPr id="5" name="Прямоугольник 4"/>
            <p:cNvSpPr/>
            <p:nvPr/>
          </p:nvSpPr>
          <p:spPr>
            <a:xfrm>
              <a:off x="2750331" y="2571205"/>
              <a:ext cx="1785950" cy="981169"/>
            </a:xfrm>
            <a:prstGeom prst="snip2SameRect">
              <a:avLst/>
            </a:prstGeom>
            <a:solidFill>
              <a:srgbClr val="7030A0"/>
            </a:solidFill>
          </p:spPr>
          <p:txBody>
            <a:bodyPr wrap="square">
              <a:spAutoFit/>
            </a:bodyPr>
            <a:lstStyle/>
            <a:p>
              <a:r>
                <a:rPr lang="ru-RU" sz="1400" dirty="0" smtClean="0">
                  <a:hlinkClick r:id="rId5" action="ppaction://hlinksldjump"/>
                </a:rPr>
                <a:t>Вилухина Ольга Геннадьевна</a:t>
              </a:r>
              <a:endParaRPr lang="ru-RU" sz="1400" dirty="0"/>
            </a:p>
          </p:txBody>
        </p:sp>
      </p:grpSp>
      <p:grpSp>
        <p:nvGrpSpPr>
          <p:cNvPr id="10" name="Группа 9"/>
          <p:cNvGrpSpPr/>
          <p:nvPr/>
        </p:nvGrpSpPr>
        <p:grpSpPr>
          <a:xfrm>
            <a:off x="3857620" y="285728"/>
            <a:ext cx="1404934" cy="2584383"/>
            <a:chOff x="3857620" y="285728"/>
            <a:chExt cx="1404934" cy="2584383"/>
          </a:xfrm>
        </p:grpSpPr>
        <p:pic>
          <p:nvPicPr>
            <p:cNvPr id="2" name="Picture 2" descr="Романова Яна фото"/>
            <p:cNvPicPr>
              <a:picLocks noChangeAspect="1" noChangeArrowheads="1"/>
            </p:cNvPicPr>
            <p:nvPr/>
          </p:nvPicPr>
          <p:blipFill>
            <a:blip r:embed="rId6"/>
            <a:srcRect/>
            <a:stretch>
              <a:fillRect/>
            </a:stretch>
          </p:blipFill>
          <p:spPr bwMode="auto">
            <a:xfrm>
              <a:off x="3929058" y="285728"/>
              <a:ext cx="1333496" cy="1706875"/>
            </a:xfrm>
            <a:prstGeom prst="snip2SameRect">
              <a:avLst/>
            </a:prstGeom>
            <a:noFill/>
          </p:spPr>
        </p:pic>
        <p:sp>
          <p:nvSpPr>
            <p:cNvPr id="9" name="Прямоугольник 8"/>
            <p:cNvSpPr/>
            <p:nvPr/>
          </p:nvSpPr>
          <p:spPr>
            <a:xfrm>
              <a:off x="3857620" y="2000240"/>
              <a:ext cx="1357322" cy="869871"/>
            </a:xfrm>
            <a:prstGeom prst="snip2SameRect">
              <a:avLst/>
            </a:prstGeom>
            <a:solidFill>
              <a:srgbClr val="7030A0"/>
            </a:solidFill>
          </p:spPr>
          <p:txBody>
            <a:bodyPr wrap="square">
              <a:spAutoFit/>
            </a:bodyPr>
            <a:lstStyle/>
            <a:p>
              <a:r>
                <a:rPr lang="ru-RU" sz="1400" dirty="0" smtClean="0">
                  <a:hlinkClick r:id="rId7" action="ppaction://hlinksldjump"/>
                </a:rPr>
                <a:t>Романова Яна Сергеевна</a:t>
              </a:r>
              <a:r>
                <a:rPr lang="ru-RU" dirty="0" smtClean="0">
                  <a:hlinkClick r:id="rId7" action="ppaction://hlinksldjump"/>
                </a:rPr>
                <a:t> </a:t>
              </a:r>
              <a:endParaRPr lang="ru-RU" dirty="0"/>
            </a:p>
          </p:txBody>
        </p:sp>
      </p:grpSp>
      <p:grpSp>
        <p:nvGrpSpPr>
          <p:cNvPr id="13" name="Группа 12"/>
          <p:cNvGrpSpPr/>
          <p:nvPr/>
        </p:nvGrpSpPr>
        <p:grpSpPr>
          <a:xfrm>
            <a:off x="5572132" y="357166"/>
            <a:ext cx="1357322" cy="2558122"/>
            <a:chOff x="5786446" y="285728"/>
            <a:chExt cx="1476372" cy="2707111"/>
          </a:xfrm>
        </p:grpSpPr>
        <p:pic>
          <p:nvPicPr>
            <p:cNvPr id="3" name="Picture 2" descr="Шумилова Екатерина фото"/>
            <p:cNvPicPr>
              <a:picLocks noChangeAspect="1" noChangeArrowheads="1"/>
            </p:cNvPicPr>
            <p:nvPr/>
          </p:nvPicPr>
          <p:blipFill>
            <a:blip r:embed="rId8"/>
            <a:srcRect/>
            <a:stretch>
              <a:fillRect/>
            </a:stretch>
          </p:blipFill>
          <p:spPr bwMode="auto">
            <a:xfrm>
              <a:off x="5857884" y="285728"/>
              <a:ext cx="1404934" cy="1826415"/>
            </a:xfrm>
            <a:prstGeom prst="snip2SameRect">
              <a:avLst/>
            </a:prstGeom>
            <a:noFill/>
          </p:spPr>
        </p:pic>
        <p:sp>
          <p:nvSpPr>
            <p:cNvPr id="12" name="Прямоугольник 11"/>
            <p:cNvSpPr/>
            <p:nvPr/>
          </p:nvSpPr>
          <p:spPr>
            <a:xfrm>
              <a:off x="5786446" y="2143116"/>
              <a:ext cx="1428760" cy="849723"/>
            </a:xfrm>
            <a:prstGeom prst="snip2SameRect">
              <a:avLst/>
            </a:prstGeom>
            <a:solidFill>
              <a:srgbClr val="7030A0"/>
            </a:solidFill>
          </p:spPr>
          <p:txBody>
            <a:bodyPr wrap="square">
              <a:spAutoFit/>
            </a:bodyPr>
            <a:lstStyle/>
            <a:p>
              <a:r>
                <a:rPr lang="ru-RU" sz="1400" dirty="0" smtClean="0">
                  <a:hlinkClick r:id="rId9" action="ppaction://hlinksldjump"/>
                </a:rPr>
                <a:t>Шумилова Екатерина Евгеньевна</a:t>
              </a:r>
              <a:endParaRPr lang="ru-RU" sz="1400" dirty="0"/>
            </a:p>
          </p:txBody>
        </p:sp>
      </p:grpSp>
      <p:grpSp>
        <p:nvGrpSpPr>
          <p:cNvPr id="16" name="Группа 15"/>
          <p:cNvGrpSpPr/>
          <p:nvPr/>
        </p:nvGrpSpPr>
        <p:grpSpPr>
          <a:xfrm>
            <a:off x="142844" y="3714752"/>
            <a:ext cx="1928826" cy="2903471"/>
            <a:chOff x="142844" y="3714752"/>
            <a:chExt cx="1928826" cy="2903471"/>
          </a:xfrm>
        </p:grpSpPr>
        <p:pic>
          <p:nvPicPr>
            <p:cNvPr id="4" name="Picture 2" descr="Волков Алексей фото"/>
            <p:cNvPicPr>
              <a:picLocks noChangeAspect="1" noChangeArrowheads="1"/>
            </p:cNvPicPr>
            <p:nvPr/>
          </p:nvPicPr>
          <p:blipFill>
            <a:blip r:embed="rId10"/>
            <a:srcRect/>
            <a:stretch>
              <a:fillRect/>
            </a:stretch>
          </p:blipFill>
          <p:spPr bwMode="auto">
            <a:xfrm>
              <a:off x="428596" y="3714752"/>
              <a:ext cx="1474117" cy="1857388"/>
            </a:xfrm>
            <a:prstGeom prst="parallelogram">
              <a:avLst/>
            </a:prstGeom>
            <a:noFill/>
          </p:spPr>
        </p:pic>
        <p:sp>
          <p:nvSpPr>
            <p:cNvPr id="15" name="Прямоугольник 14"/>
            <p:cNvSpPr/>
            <p:nvPr/>
          </p:nvSpPr>
          <p:spPr>
            <a:xfrm>
              <a:off x="142844" y="5500702"/>
              <a:ext cx="1928826" cy="1117521"/>
            </a:xfrm>
            <a:prstGeom prst="parallelogram">
              <a:avLst/>
            </a:prstGeom>
            <a:solidFill>
              <a:schemeClr val="accent1"/>
            </a:solidFill>
          </p:spPr>
          <p:txBody>
            <a:bodyPr wrap="square">
              <a:spAutoFit/>
            </a:bodyPr>
            <a:lstStyle/>
            <a:p>
              <a:r>
                <a:rPr lang="ru-RU" sz="1400" dirty="0" smtClean="0">
                  <a:latin typeface="+mn-lt"/>
                  <a:hlinkClick r:id="rId11" action="ppaction://hlinksldjump"/>
                </a:rPr>
                <a:t>Волков Алексей Анатольевич</a:t>
              </a:r>
              <a:r>
                <a:rPr lang="ru-RU" dirty="0" smtClean="0">
                  <a:latin typeface="+mn-lt"/>
                  <a:hlinkClick r:id="rId11" action="ppaction://hlinksldjump"/>
                </a:rPr>
                <a:t> </a:t>
              </a:r>
              <a:endParaRPr lang="ru-RU" dirty="0">
                <a:latin typeface="+mn-lt"/>
              </a:endParaRPr>
            </a:p>
          </p:txBody>
        </p:sp>
      </p:grpSp>
      <p:grpSp>
        <p:nvGrpSpPr>
          <p:cNvPr id="19" name="Группа 18"/>
          <p:cNvGrpSpPr/>
          <p:nvPr/>
        </p:nvGrpSpPr>
        <p:grpSpPr>
          <a:xfrm>
            <a:off x="2214546" y="3500438"/>
            <a:ext cx="1643074" cy="2903233"/>
            <a:chOff x="2285984" y="3429000"/>
            <a:chExt cx="1643074" cy="2903233"/>
          </a:xfrm>
        </p:grpSpPr>
        <p:pic>
          <p:nvPicPr>
            <p:cNvPr id="11" name="Picture 2" descr="Устюгов Евгений фото"/>
            <p:cNvPicPr>
              <a:picLocks noChangeAspect="1" noChangeArrowheads="1"/>
            </p:cNvPicPr>
            <p:nvPr/>
          </p:nvPicPr>
          <p:blipFill>
            <a:blip r:embed="rId12"/>
            <a:srcRect/>
            <a:stretch>
              <a:fillRect/>
            </a:stretch>
          </p:blipFill>
          <p:spPr bwMode="auto">
            <a:xfrm>
              <a:off x="2428860" y="3429000"/>
              <a:ext cx="1384457" cy="1785950"/>
            </a:xfrm>
            <a:prstGeom prst="parallelogram">
              <a:avLst/>
            </a:prstGeom>
            <a:noFill/>
          </p:spPr>
        </p:pic>
        <p:sp>
          <p:nvSpPr>
            <p:cNvPr id="18" name="Прямоугольник 17"/>
            <p:cNvSpPr/>
            <p:nvPr/>
          </p:nvSpPr>
          <p:spPr>
            <a:xfrm>
              <a:off x="2285984" y="5286388"/>
              <a:ext cx="1643074" cy="1045845"/>
            </a:xfrm>
            <a:prstGeom prst="parallelogram">
              <a:avLst/>
            </a:prstGeom>
            <a:solidFill>
              <a:schemeClr val="accent1"/>
            </a:solidFill>
          </p:spPr>
          <p:txBody>
            <a:bodyPr wrap="square">
              <a:spAutoFit/>
            </a:bodyPr>
            <a:lstStyle/>
            <a:p>
              <a:r>
                <a:rPr lang="ru-RU" sz="1400" dirty="0" smtClean="0">
                  <a:latin typeface="+mn-lt"/>
                  <a:hlinkClick r:id="rId13" action="ppaction://hlinksldjump"/>
                </a:rPr>
                <a:t>Устюгов Евгений Романович</a:t>
              </a:r>
              <a:endParaRPr lang="ru-RU" sz="1400" dirty="0">
                <a:latin typeface="+mn-lt"/>
              </a:endParaRPr>
            </a:p>
          </p:txBody>
        </p:sp>
      </p:grpSp>
      <p:grpSp>
        <p:nvGrpSpPr>
          <p:cNvPr id="22" name="Группа 21"/>
          <p:cNvGrpSpPr/>
          <p:nvPr/>
        </p:nvGrpSpPr>
        <p:grpSpPr>
          <a:xfrm>
            <a:off x="3929058" y="3214686"/>
            <a:ext cx="1500197" cy="3472234"/>
            <a:chOff x="3929058" y="3214686"/>
            <a:chExt cx="1500197" cy="3472234"/>
          </a:xfrm>
        </p:grpSpPr>
        <p:pic>
          <p:nvPicPr>
            <p:cNvPr id="14" name="Picture 2" descr="Малышко Дмитрий фото"/>
            <p:cNvPicPr>
              <a:picLocks noChangeAspect="1" noChangeArrowheads="1"/>
            </p:cNvPicPr>
            <p:nvPr/>
          </p:nvPicPr>
          <p:blipFill>
            <a:blip r:embed="rId14"/>
            <a:srcRect/>
            <a:stretch>
              <a:fillRect/>
            </a:stretch>
          </p:blipFill>
          <p:spPr bwMode="auto">
            <a:xfrm>
              <a:off x="3929058" y="3214686"/>
              <a:ext cx="1370766" cy="1857388"/>
            </a:xfrm>
            <a:prstGeom prst="parallelogram">
              <a:avLst/>
            </a:prstGeom>
            <a:noFill/>
          </p:spPr>
        </p:pic>
        <p:sp>
          <p:nvSpPr>
            <p:cNvPr id="21" name="Прямоугольник 20"/>
            <p:cNvSpPr/>
            <p:nvPr/>
          </p:nvSpPr>
          <p:spPr>
            <a:xfrm>
              <a:off x="3929058" y="5072075"/>
              <a:ext cx="1500197" cy="1614845"/>
            </a:xfrm>
            <a:prstGeom prst="parallelogram">
              <a:avLst/>
            </a:prstGeom>
            <a:solidFill>
              <a:schemeClr val="accent1"/>
            </a:solidFill>
          </p:spPr>
          <p:txBody>
            <a:bodyPr wrap="square">
              <a:spAutoFit/>
            </a:bodyPr>
            <a:lstStyle/>
            <a:p>
              <a:r>
                <a:rPr lang="ru-RU" sz="1400" dirty="0" smtClean="0">
                  <a:latin typeface="+mn-lt"/>
                  <a:hlinkClick r:id="rId15" action="ppaction://hlinksldjump"/>
                </a:rPr>
                <a:t>Малышко Дмитрий Владими-рович</a:t>
              </a:r>
              <a:r>
                <a:rPr lang="ru-RU" dirty="0" smtClean="0">
                  <a:latin typeface="+mn-lt"/>
                  <a:hlinkClick r:id="rId16" action="ppaction://hlinksldjump"/>
                </a:rPr>
                <a:t> </a:t>
              </a:r>
              <a:endParaRPr lang="ru-RU" dirty="0">
                <a:latin typeface="+mn-lt"/>
              </a:endParaRPr>
            </a:p>
          </p:txBody>
        </p:sp>
      </p:grpSp>
      <p:grpSp>
        <p:nvGrpSpPr>
          <p:cNvPr id="25" name="Группа 24"/>
          <p:cNvGrpSpPr/>
          <p:nvPr/>
        </p:nvGrpSpPr>
        <p:grpSpPr>
          <a:xfrm>
            <a:off x="7280336" y="285728"/>
            <a:ext cx="1696994" cy="2861565"/>
            <a:chOff x="7280336" y="285728"/>
            <a:chExt cx="1696994" cy="2861565"/>
          </a:xfrm>
        </p:grpSpPr>
        <p:pic>
          <p:nvPicPr>
            <p:cNvPr id="17" name="Picture 2" descr="Шипулин Антон фото"/>
            <p:cNvPicPr>
              <a:picLocks noChangeAspect="1" noChangeArrowheads="1"/>
            </p:cNvPicPr>
            <p:nvPr/>
          </p:nvPicPr>
          <p:blipFill>
            <a:blip r:embed="rId17"/>
            <a:srcRect/>
            <a:stretch>
              <a:fillRect/>
            </a:stretch>
          </p:blipFill>
          <p:spPr bwMode="auto">
            <a:xfrm>
              <a:off x="7280336" y="285728"/>
              <a:ext cx="1696994" cy="2214578"/>
            </a:xfrm>
            <a:prstGeom prst="round2DiagRect">
              <a:avLst/>
            </a:prstGeom>
            <a:noFill/>
          </p:spPr>
        </p:pic>
        <p:sp>
          <p:nvSpPr>
            <p:cNvPr id="24" name="Прямоугольник 23"/>
            <p:cNvSpPr/>
            <p:nvPr/>
          </p:nvSpPr>
          <p:spPr>
            <a:xfrm>
              <a:off x="7286644" y="2500307"/>
              <a:ext cx="1643074" cy="646986"/>
            </a:xfrm>
            <a:prstGeom prst="round2DiagRect">
              <a:avLst/>
            </a:prstGeom>
            <a:solidFill>
              <a:srgbClr val="C00000"/>
            </a:solidFill>
          </p:spPr>
          <p:txBody>
            <a:bodyPr wrap="square">
              <a:spAutoFit/>
            </a:bodyPr>
            <a:lstStyle/>
            <a:p>
              <a:r>
                <a:rPr lang="ru-RU" sz="1400" dirty="0" smtClean="0">
                  <a:hlinkClick r:id="rId18" action="ppaction://hlinksldjump"/>
                </a:rPr>
                <a:t>Шипулин Антон Владимирович</a:t>
              </a:r>
              <a:r>
                <a:rPr lang="ru-RU" dirty="0" smtClean="0">
                  <a:hlinkClick r:id="rId18" action="ppaction://hlinksldjump"/>
                </a:rPr>
                <a:t> </a:t>
              </a:r>
              <a:endParaRPr lang="ru-RU" dirty="0"/>
            </a:p>
          </p:txBody>
        </p:sp>
      </p:grpSp>
      <p:grpSp>
        <p:nvGrpSpPr>
          <p:cNvPr id="28" name="Группа 27"/>
          <p:cNvGrpSpPr/>
          <p:nvPr/>
        </p:nvGrpSpPr>
        <p:grpSpPr>
          <a:xfrm>
            <a:off x="5643570" y="3214686"/>
            <a:ext cx="1785950" cy="3318999"/>
            <a:chOff x="5643570" y="3214686"/>
            <a:chExt cx="1785950" cy="3318999"/>
          </a:xfrm>
        </p:grpSpPr>
        <p:pic>
          <p:nvPicPr>
            <p:cNvPr id="20" name="Picture 2" descr="Гараничев Евгений фото"/>
            <p:cNvPicPr>
              <a:picLocks noChangeAspect="1" noChangeArrowheads="1"/>
            </p:cNvPicPr>
            <p:nvPr/>
          </p:nvPicPr>
          <p:blipFill>
            <a:blip r:embed="rId19"/>
            <a:srcRect/>
            <a:stretch>
              <a:fillRect/>
            </a:stretch>
          </p:blipFill>
          <p:spPr bwMode="auto">
            <a:xfrm>
              <a:off x="5786446" y="3214686"/>
              <a:ext cx="1311053" cy="1842029"/>
            </a:xfrm>
            <a:prstGeom prst="parallelogram">
              <a:avLst/>
            </a:prstGeom>
            <a:noFill/>
          </p:spPr>
        </p:pic>
        <p:sp>
          <p:nvSpPr>
            <p:cNvPr id="27" name="Прямоугольник 26"/>
            <p:cNvSpPr/>
            <p:nvPr/>
          </p:nvSpPr>
          <p:spPr>
            <a:xfrm>
              <a:off x="5643570" y="5072074"/>
              <a:ext cx="1785950" cy="1461611"/>
            </a:xfrm>
            <a:prstGeom prst="parallelogram">
              <a:avLst/>
            </a:prstGeom>
            <a:solidFill>
              <a:schemeClr val="accent1"/>
            </a:solidFill>
          </p:spPr>
          <p:txBody>
            <a:bodyPr wrap="square">
              <a:spAutoFit/>
            </a:bodyPr>
            <a:lstStyle/>
            <a:p>
              <a:r>
                <a:rPr lang="ru-RU" sz="1400" dirty="0" smtClean="0">
                  <a:latin typeface="+mn-lt"/>
                  <a:hlinkClick r:id="rId20" action="ppaction://hlinksldjump"/>
                </a:rPr>
                <a:t>Гараничев Евгений Александро-вич</a:t>
              </a:r>
              <a:endParaRPr lang="ru-RU" sz="1400" b="0" i="0" dirty="0">
                <a:latin typeface="+mn-lt"/>
              </a:endParaRPr>
            </a:p>
          </p:txBody>
        </p:sp>
      </p:grpSp>
      <p:sp>
        <p:nvSpPr>
          <p:cNvPr id="29" name="Управляющая кнопка: домой 28">
            <a:hlinkClick r:id="rId21" action="ppaction://hlinksldjump" highlightClick="1"/>
          </p:cNvPr>
          <p:cNvSpPr/>
          <p:nvPr/>
        </p:nvSpPr>
        <p:spPr>
          <a:xfrm>
            <a:off x="7286644" y="6143644"/>
            <a:ext cx="714380"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002831" y="142852"/>
            <a:ext cx="2211847" cy="3467373"/>
            <a:chOff x="574118" y="428704"/>
            <a:chExt cx="2143579" cy="3462523"/>
          </a:xfrm>
        </p:grpSpPr>
        <p:pic>
          <p:nvPicPr>
            <p:cNvPr id="25602" name="Picture 2" descr="Зубков Александр фото"/>
            <p:cNvPicPr>
              <a:picLocks noChangeAspect="1" noChangeArrowheads="1"/>
            </p:cNvPicPr>
            <p:nvPr/>
          </p:nvPicPr>
          <p:blipFill>
            <a:blip r:embed="rId2"/>
            <a:srcRect/>
            <a:stretch>
              <a:fillRect/>
            </a:stretch>
          </p:blipFill>
          <p:spPr bwMode="auto">
            <a:xfrm>
              <a:off x="640704" y="428704"/>
              <a:ext cx="2076993" cy="2700093"/>
            </a:xfrm>
            <a:prstGeom prst="roundRect">
              <a:avLst/>
            </a:prstGeom>
            <a:noFill/>
          </p:spPr>
        </p:pic>
        <p:sp>
          <p:nvSpPr>
            <p:cNvPr id="3" name="Прямоугольник 2"/>
            <p:cNvSpPr/>
            <p:nvPr/>
          </p:nvSpPr>
          <p:spPr>
            <a:xfrm>
              <a:off x="574118" y="3177138"/>
              <a:ext cx="2000264" cy="714089"/>
            </a:xfrm>
            <a:prstGeom prst="roundRect">
              <a:avLst/>
            </a:prstGeom>
            <a:solidFill>
              <a:srgbClr val="FF0000"/>
            </a:solidFill>
          </p:spPr>
          <p:txBody>
            <a:bodyPr wrap="square">
              <a:spAutoFit/>
            </a:bodyPr>
            <a:lstStyle/>
            <a:p>
              <a:r>
                <a:rPr lang="ru-RU" dirty="0" smtClean="0">
                  <a:latin typeface="+mn-lt"/>
                  <a:hlinkClick r:id="rId3" action="ppaction://hlinksldjump"/>
                </a:rPr>
                <a:t>Зубков Александр Юрьевич</a:t>
              </a:r>
              <a:endParaRPr lang="ru-RU" dirty="0">
                <a:latin typeface="+mn-lt"/>
              </a:endParaRPr>
            </a:p>
          </p:txBody>
        </p:sp>
      </p:grpSp>
      <p:sp>
        <p:nvSpPr>
          <p:cNvPr id="5" name="Управляющая кнопка: домой 4">
            <a:hlinkClick r:id="rId4" action="ppaction://hlinksldjump" highlightClick="1"/>
          </p:cNvPr>
          <p:cNvSpPr/>
          <p:nvPr/>
        </p:nvSpPr>
        <p:spPr>
          <a:xfrm>
            <a:off x="7572396" y="285728"/>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4214810" y="142852"/>
            <a:ext cx="2011946" cy="3243510"/>
            <a:chOff x="3214678" y="500042"/>
            <a:chExt cx="2011946" cy="3390758"/>
          </a:xfrm>
        </p:grpSpPr>
        <p:pic>
          <p:nvPicPr>
            <p:cNvPr id="2" name="Picture 2" descr="Воевода Алексей фото"/>
            <p:cNvPicPr>
              <a:picLocks noChangeAspect="1" noChangeArrowheads="1"/>
            </p:cNvPicPr>
            <p:nvPr/>
          </p:nvPicPr>
          <p:blipFill>
            <a:blip r:embed="rId5"/>
            <a:srcRect/>
            <a:stretch>
              <a:fillRect/>
            </a:stretch>
          </p:blipFill>
          <p:spPr bwMode="auto">
            <a:xfrm>
              <a:off x="3214678" y="500042"/>
              <a:ext cx="2000264" cy="2700357"/>
            </a:xfrm>
            <a:prstGeom prst="roundRect">
              <a:avLst/>
            </a:prstGeom>
            <a:noFill/>
          </p:spPr>
        </p:pic>
        <p:sp>
          <p:nvSpPr>
            <p:cNvPr id="8" name="Прямоугольник 7"/>
            <p:cNvSpPr/>
            <p:nvPr/>
          </p:nvSpPr>
          <p:spPr>
            <a:xfrm>
              <a:off x="3214678" y="3143248"/>
              <a:ext cx="2011946" cy="747552"/>
            </a:xfrm>
            <a:prstGeom prst="roundRect">
              <a:avLst/>
            </a:prstGeom>
            <a:solidFill>
              <a:schemeClr val="tx2"/>
            </a:solidFill>
          </p:spPr>
          <p:txBody>
            <a:bodyPr wrap="square">
              <a:spAutoFit/>
            </a:bodyPr>
            <a:lstStyle/>
            <a:p>
              <a:r>
                <a:rPr lang="ru-RU" dirty="0" smtClean="0">
                  <a:latin typeface="+mn-lt"/>
                  <a:hlinkClick r:id="rId6" action="ppaction://hlinksldjump"/>
                </a:rPr>
                <a:t>Воевода Алексей Иванович</a:t>
              </a:r>
              <a:endParaRPr lang="ru-RU" dirty="0">
                <a:latin typeface="+mn-lt"/>
              </a:endParaRPr>
            </a:p>
          </p:txBody>
        </p:sp>
      </p:grpSp>
      <p:grpSp>
        <p:nvGrpSpPr>
          <p:cNvPr id="13" name="Группа 12"/>
          <p:cNvGrpSpPr/>
          <p:nvPr/>
        </p:nvGrpSpPr>
        <p:grpSpPr>
          <a:xfrm>
            <a:off x="4143372" y="3500438"/>
            <a:ext cx="2357454" cy="3215419"/>
            <a:chOff x="5500694" y="789207"/>
            <a:chExt cx="2357454" cy="3215419"/>
          </a:xfrm>
        </p:grpSpPr>
        <p:pic>
          <p:nvPicPr>
            <p:cNvPr id="7" name="Picture 2" descr="Труненков Дмитрий фото"/>
            <p:cNvPicPr>
              <a:picLocks noChangeAspect="1" noChangeArrowheads="1"/>
            </p:cNvPicPr>
            <p:nvPr/>
          </p:nvPicPr>
          <p:blipFill>
            <a:blip r:embed="rId7"/>
            <a:srcRect/>
            <a:stretch>
              <a:fillRect/>
            </a:stretch>
          </p:blipFill>
          <p:spPr bwMode="auto">
            <a:xfrm>
              <a:off x="5715008" y="789207"/>
              <a:ext cx="1905000" cy="2619375"/>
            </a:xfrm>
            <a:prstGeom prst="round2DiagRect">
              <a:avLst/>
            </a:prstGeom>
            <a:noFill/>
          </p:spPr>
        </p:pic>
        <p:sp>
          <p:nvSpPr>
            <p:cNvPr id="11" name="Прямоугольник 10"/>
            <p:cNvSpPr/>
            <p:nvPr/>
          </p:nvSpPr>
          <p:spPr>
            <a:xfrm>
              <a:off x="5500694" y="3289537"/>
              <a:ext cx="2357454" cy="715089"/>
            </a:xfrm>
            <a:prstGeom prst="round2DiagRect">
              <a:avLst/>
            </a:prstGeom>
            <a:solidFill>
              <a:schemeClr val="accent1"/>
            </a:solidFill>
          </p:spPr>
          <p:txBody>
            <a:bodyPr wrap="square">
              <a:spAutoFit/>
            </a:bodyPr>
            <a:lstStyle/>
            <a:p>
              <a:r>
                <a:rPr lang="ru-RU" dirty="0" smtClean="0">
                  <a:latin typeface="+mn-lt"/>
                  <a:hlinkClick r:id="rId8" action="ppaction://hlinksldjump"/>
                </a:rPr>
                <a:t>Труненков Дмитрий Вячеславович</a:t>
              </a:r>
              <a:r>
                <a:rPr lang="ru-RU" dirty="0" smtClean="0">
                  <a:hlinkClick r:id="rId8" action="ppaction://hlinksldjump"/>
                </a:rPr>
                <a:t> </a:t>
              </a:r>
              <a:endParaRPr lang="ru-RU" dirty="0"/>
            </a:p>
          </p:txBody>
        </p:sp>
      </p:grpSp>
      <p:grpSp>
        <p:nvGrpSpPr>
          <p:cNvPr id="15" name="Группа 14"/>
          <p:cNvGrpSpPr/>
          <p:nvPr/>
        </p:nvGrpSpPr>
        <p:grpSpPr>
          <a:xfrm>
            <a:off x="642910" y="3714752"/>
            <a:ext cx="2182441" cy="3003785"/>
            <a:chOff x="642910" y="3714752"/>
            <a:chExt cx="2182441" cy="3003785"/>
          </a:xfrm>
        </p:grpSpPr>
        <p:pic>
          <p:nvPicPr>
            <p:cNvPr id="10" name="Picture 2" descr="Негодайло Алексей фото"/>
            <p:cNvPicPr>
              <a:picLocks noChangeAspect="1" noChangeArrowheads="1"/>
            </p:cNvPicPr>
            <p:nvPr/>
          </p:nvPicPr>
          <p:blipFill>
            <a:blip r:embed="rId9"/>
            <a:srcRect/>
            <a:stretch>
              <a:fillRect/>
            </a:stretch>
          </p:blipFill>
          <p:spPr bwMode="auto">
            <a:xfrm>
              <a:off x="785786" y="3714752"/>
              <a:ext cx="1905000" cy="2409826"/>
            </a:xfrm>
            <a:prstGeom prst="round1Rect">
              <a:avLst/>
            </a:prstGeom>
            <a:noFill/>
          </p:spPr>
        </p:pic>
        <p:sp>
          <p:nvSpPr>
            <p:cNvPr id="14" name="Прямоугольник 13"/>
            <p:cNvSpPr/>
            <p:nvPr/>
          </p:nvSpPr>
          <p:spPr>
            <a:xfrm>
              <a:off x="642910" y="6072206"/>
              <a:ext cx="2182441" cy="646331"/>
            </a:xfrm>
            <a:prstGeom prst="round1Rect">
              <a:avLst/>
            </a:prstGeom>
            <a:solidFill>
              <a:schemeClr val="tx2"/>
            </a:solidFill>
          </p:spPr>
          <p:txBody>
            <a:bodyPr wrap="square">
              <a:spAutoFit/>
            </a:bodyPr>
            <a:lstStyle/>
            <a:p>
              <a:r>
                <a:rPr lang="ru-RU" dirty="0" smtClean="0">
                  <a:latin typeface="+mn-lt"/>
                  <a:hlinkClick r:id="rId10" action="ppaction://hlinksldjump"/>
                </a:rPr>
                <a:t>Негодайло Алексей Александрович</a:t>
              </a:r>
              <a:r>
                <a:rPr lang="ru-RU" dirty="0" smtClean="0">
                  <a:hlinkClick r:id="rId10" action="ppaction://hlinksldjump"/>
                </a:rPr>
                <a:t> </a:t>
              </a:r>
              <a:endParaRPr lang="ru-RU" dirty="0"/>
            </a:p>
          </p:txBody>
        </p:sp>
      </p:gr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500034" y="428604"/>
            <a:ext cx="2071702" cy="3000396"/>
            <a:chOff x="500034" y="571480"/>
            <a:chExt cx="1905000" cy="2837515"/>
          </a:xfrm>
        </p:grpSpPr>
        <p:pic>
          <p:nvPicPr>
            <p:cNvPr id="24578" name="Picture 2" descr="Уайлд Вик фото"/>
            <p:cNvPicPr>
              <a:picLocks noChangeAspect="1" noChangeArrowheads="1"/>
            </p:cNvPicPr>
            <p:nvPr/>
          </p:nvPicPr>
          <p:blipFill>
            <a:blip r:embed="rId2"/>
            <a:srcRect/>
            <a:stretch>
              <a:fillRect/>
            </a:stretch>
          </p:blipFill>
          <p:spPr bwMode="auto">
            <a:xfrm>
              <a:off x="500034" y="571480"/>
              <a:ext cx="1905000" cy="2295526"/>
            </a:xfrm>
            <a:prstGeom prst="roundRect">
              <a:avLst/>
            </a:prstGeom>
            <a:noFill/>
          </p:spPr>
        </p:pic>
        <p:sp>
          <p:nvSpPr>
            <p:cNvPr id="3" name="Прямоугольник 2"/>
            <p:cNvSpPr/>
            <p:nvPr/>
          </p:nvSpPr>
          <p:spPr>
            <a:xfrm>
              <a:off x="785786" y="3000372"/>
              <a:ext cx="1394136" cy="408623"/>
            </a:xfrm>
            <a:prstGeom prst="roundRect">
              <a:avLst/>
            </a:prstGeom>
            <a:solidFill>
              <a:srgbClr val="C00000"/>
            </a:solidFill>
          </p:spPr>
          <p:txBody>
            <a:bodyPr wrap="none">
              <a:spAutoFit/>
            </a:bodyPr>
            <a:lstStyle/>
            <a:p>
              <a:r>
                <a:rPr lang="ru-RU" dirty="0" smtClean="0">
                  <a:hlinkClick r:id="rId3" action="ppaction://hlinksldjump"/>
                </a:rPr>
                <a:t>Уайлд Вик</a:t>
              </a:r>
              <a:r>
                <a:rPr lang="ru-RU" dirty="0" smtClean="0"/>
                <a:t> </a:t>
              </a:r>
              <a:endParaRPr lang="ru-RU" dirty="0"/>
            </a:p>
          </p:txBody>
        </p:sp>
      </p:grpSp>
      <p:grpSp>
        <p:nvGrpSpPr>
          <p:cNvPr id="7" name="Группа 6"/>
          <p:cNvGrpSpPr/>
          <p:nvPr/>
        </p:nvGrpSpPr>
        <p:grpSpPr>
          <a:xfrm>
            <a:off x="6072198" y="428604"/>
            <a:ext cx="2286016" cy="3143981"/>
            <a:chOff x="3214678" y="571480"/>
            <a:chExt cx="2286016" cy="3143981"/>
          </a:xfrm>
        </p:grpSpPr>
        <p:pic>
          <p:nvPicPr>
            <p:cNvPr id="2" name="Picture 2" descr="Олюнин Николай фото"/>
            <p:cNvPicPr>
              <a:picLocks noChangeAspect="1" noChangeArrowheads="1"/>
            </p:cNvPicPr>
            <p:nvPr/>
          </p:nvPicPr>
          <p:blipFill>
            <a:blip r:embed="rId4"/>
            <a:srcRect/>
            <a:stretch>
              <a:fillRect/>
            </a:stretch>
          </p:blipFill>
          <p:spPr bwMode="auto">
            <a:xfrm>
              <a:off x="3357554" y="571480"/>
              <a:ext cx="1905000" cy="2400301"/>
            </a:xfrm>
            <a:prstGeom prst="roundRect">
              <a:avLst/>
            </a:prstGeom>
            <a:noFill/>
          </p:spPr>
        </p:pic>
        <p:sp>
          <p:nvSpPr>
            <p:cNvPr id="6" name="Прямоугольник 5"/>
            <p:cNvSpPr/>
            <p:nvPr/>
          </p:nvSpPr>
          <p:spPr>
            <a:xfrm>
              <a:off x="3214678" y="3000372"/>
              <a:ext cx="2286016" cy="715089"/>
            </a:xfrm>
            <a:prstGeom prst="roundRect">
              <a:avLst/>
            </a:prstGeom>
            <a:solidFill>
              <a:srgbClr val="C00000"/>
            </a:solidFill>
          </p:spPr>
          <p:txBody>
            <a:bodyPr wrap="square">
              <a:spAutoFit/>
            </a:bodyPr>
            <a:lstStyle/>
            <a:p>
              <a:pPr algn="ctr"/>
              <a:r>
                <a:rPr lang="ru-RU" dirty="0" smtClean="0">
                  <a:hlinkClick r:id="rId5" action="ppaction://hlinksldjump"/>
                </a:rPr>
                <a:t>   Олюнин Николай Игоревич</a:t>
              </a:r>
              <a:endParaRPr lang="ru-RU" dirty="0"/>
            </a:p>
          </p:txBody>
        </p:sp>
      </p:grpSp>
      <p:grpSp>
        <p:nvGrpSpPr>
          <p:cNvPr id="10" name="Группа 9"/>
          <p:cNvGrpSpPr/>
          <p:nvPr/>
        </p:nvGrpSpPr>
        <p:grpSpPr>
          <a:xfrm>
            <a:off x="3357554" y="2071678"/>
            <a:ext cx="1922395" cy="3146661"/>
            <a:chOff x="3357554" y="2071678"/>
            <a:chExt cx="1922395" cy="3146661"/>
          </a:xfrm>
        </p:grpSpPr>
        <p:pic>
          <p:nvPicPr>
            <p:cNvPr id="5" name="Picture 2" descr="Заварзина Алена фото"/>
            <p:cNvPicPr>
              <a:picLocks noChangeAspect="1" noChangeArrowheads="1"/>
            </p:cNvPicPr>
            <p:nvPr/>
          </p:nvPicPr>
          <p:blipFill>
            <a:blip r:embed="rId6"/>
            <a:srcRect/>
            <a:stretch>
              <a:fillRect/>
            </a:stretch>
          </p:blipFill>
          <p:spPr bwMode="auto">
            <a:xfrm>
              <a:off x="3357554" y="2071678"/>
              <a:ext cx="1905000" cy="2533651"/>
            </a:xfrm>
            <a:prstGeom prst="round2DiagRect">
              <a:avLst/>
            </a:prstGeom>
            <a:noFill/>
          </p:spPr>
        </p:pic>
        <p:sp>
          <p:nvSpPr>
            <p:cNvPr id="9" name="Прямоугольник 8"/>
            <p:cNvSpPr/>
            <p:nvPr/>
          </p:nvSpPr>
          <p:spPr>
            <a:xfrm>
              <a:off x="3357554" y="4572008"/>
              <a:ext cx="1922395" cy="646331"/>
            </a:xfrm>
            <a:prstGeom prst="rect">
              <a:avLst/>
            </a:prstGeom>
            <a:solidFill>
              <a:srgbClr val="C00000"/>
            </a:solidFill>
          </p:spPr>
          <p:txBody>
            <a:bodyPr wrap="square">
              <a:spAutoFit/>
            </a:bodyPr>
            <a:lstStyle/>
            <a:p>
              <a:r>
                <a:rPr lang="ru-RU" dirty="0" smtClean="0"/>
                <a:t>  </a:t>
              </a:r>
              <a:r>
                <a:rPr lang="ru-RU" dirty="0" smtClean="0">
                  <a:hlinkClick r:id="rId7" action="ppaction://hlinksldjump"/>
                </a:rPr>
                <a:t>Заварзина Алена Игоревна</a:t>
              </a:r>
              <a:endParaRPr lang="ru-RU" dirty="0"/>
            </a:p>
          </p:txBody>
        </p:sp>
      </p:grpSp>
      <p:sp>
        <p:nvSpPr>
          <p:cNvPr id="11" name="Управляющая кнопка: домой 10">
            <a:hlinkClick r:id="rId8" action="ppaction://hlinksldjump" highlightClick="1"/>
          </p:cNvPr>
          <p:cNvSpPr/>
          <p:nvPr/>
        </p:nvSpPr>
        <p:spPr>
          <a:xfrm>
            <a:off x="5286380" y="6000768"/>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714348" y="214290"/>
            <a:ext cx="1897572" cy="2869662"/>
            <a:chOff x="500034" y="428604"/>
            <a:chExt cx="1897572" cy="2869662"/>
          </a:xfrm>
        </p:grpSpPr>
        <p:pic>
          <p:nvPicPr>
            <p:cNvPr id="23554" name="Picture 2" descr="Ан Виктор фото"/>
            <p:cNvPicPr>
              <a:picLocks noChangeAspect="1" noChangeArrowheads="1"/>
            </p:cNvPicPr>
            <p:nvPr/>
          </p:nvPicPr>
          <p:blipFill>
            <a:blip r:embed="rId2"/>
            <a:srcRect/>
            <a:stretch>
              <a:fillRect/>
            </a:stretch>
          </p:blipFill>
          <p:spPr bwMode="auto">
            <a:xfrm>
              <a:off x="500034" y="428604"/>
              <a:ext cx="1897572" cy="2428892"/>
            </a:xfrm>
            <a:prstGeom prst="roundRect">
              <a:avLst/>
            </a:prstGeom>
            <a:noFill/>
          </p:spPr>
        </p:pic>
        <p:sp>
          <p:nvSpPr>
            <p:cNvPr id="5" name="Прямоугольник 4"/>
            <p:cNvSpPr/>
            <p:nvPr/>
          </p:nvSpPr>
          <p:spPr>
            <a:xfrm>
              <a:off x="785786" y="2928934"/>
              <a:ext cx="1276311" cy="369332"/>
            </a:xfrm>
            <a:prstGeom prst="rect">
              <a:avLst/>
            </a:prstGeom>
            <a:solidFill>
              <a:schemeClr val="accent1"/>
            </a:solidFill>
          </p:spPr>
          <p:txBody>
            <a:bodyPr wrap="none">
              <a:spAutoFit/>
            </a:bodyPr>
            <a:lstStyle/>
            <a:p>
              <a:r>
                <a:rPr lang="ru-RU" dirty="0" smtClean="0">
                  <a:hlinkClick r:id="rId3" action="ppaction://hlinksldjump"/>
                </a:rPr>
                <a:t>Ан Виктор</a:t>
              </a:r>
              <a:endParaRPr lang="ru-RU" dirty="0"/>
            </a:p>
          </p:txBody>
        </p:sp>
      </p:grpSp>
      <p:grpSp>
        <p:nvGrpSpPr>
          <p:cNvPr id="8" name="Группа 7"/>
          <p:cNvGrpSpPr/>
          <p:nvPr/>
        </p:nvGrpSpPr>
        <p:grpSpPr>
          <a:xfrm>
            <a:off x="3786182" y="285728"/>
            <a:ext cx="1772912" cy="3352222"/>
            <a:chOff x="3786182" y="357166"/>
            <a:chExt cx="1772912" cy="3352222"/>
          </a:xfrm>
        </p:grpSpPr>
        <p:pic>
          <p:nvPicPr>
            <p:cNvPr id="2" name="Picture 2" descr="Григорьев Владимир фото"/>
            <p:cNvPicPr>
              <a:picLocks noChangeAspect="1" noChangeArrowheads="1"/>
            </p:cNvPicPr>
            <p:nvPr/>
          </p:nvPicPr>
          <p:blipFill>
            <a:blip r:embed="rId4"/>
            <a:srcRect/>
            <a:stretch>
              <a:fillRect/>
            </a:stretch>
          </p:blipFill>
          <p:spPr bwMode="auto">
            <a:xfrm>
              <a:off x="3786182" y="357166"/>
              <a:ext cx="1772912" cy="2428891"/>
            </a:xfrm>
            <a:prstGeom prst="roundRect">
              <a:avLst/>
            </a:prstGeom>
            <a:noFill/>
          </p:spPr>
        </p:pic>
        <p:sp>
          <p:nvSpPr>
            <p:cNvPr id="7" name="Прямоугольник 6"/>
            <p:cNvSpPr/>
            <p:nvPr/>
          </p:nvSpPr>
          <p:spPr>
            <a:xfrm>
              <a:off x="3857620" y="2786058"/>
              <a:ext cx="1571636" cy="923330"/>
            </a:xfrm>
            <a:prstGeom prst="rect">
              <a:avLst/>
            </a:prstGeom>
            <a:solidFill>
              <a:schemeClr val="accent1"/>
            </a:solidFill>
          </p:spPr>
          <p:txBody>
            <a:bodyPr wrap="square">
              <a:spAutoFit/>
            </a:bodyPr>
            <a:lstStyle/>
            <a:p>
              <a:r>
                <a:rPr lang="ru-RU" dirty="0" smtClean="0">
                  <a:hlinkClick r:id="rId5" action="ppaction://hlinksldjump"/>
                </a:rPr>
                <a:t>Григорьев </a:t>
              </a:r>
            </a:p>
            <a:p>
              <a:r>
                <a:rPr lang="ru-RU" dirty="0" smtClean="0">
                  <a:hlinkClick r:id="rId5" action="ppaction://hlinksldjump"/>
                </a:rPr>
                <a:t>Владимир Викторович </a:t>
              </a:r>
              <a:endParaRPr lang="ru-RU" dirty="0"/>
            </a:p>
          </p:txBody>
        </p:sp>
      </p:grpSp>
      <p:grpSp>
        <p:nvGrpSpPr>
          <p:cNvPr id="10" name="Группа 9"/>
          <p:cNvGrpSpPr/>
          <p:nvPr/>
        </p:nvGrpSpPr>
        <p:grpSpPr>
          <a:xfrm>
            <a:off x="1714480" y="3357562"/>
            <a:ext cx="1800012" cy="3209346"/>
            <a:chOff x="571472" y="3357562"/>
            <a:chExt cx="1800012" cy="3209346"/>
          </a:xfrm>
          <a:solidFill>
            <a:schemeClr val="accent1"/>
          </a:solidFill>
        </p:grpSpPr>
        <p:pic>
          <p:nvPicPr>
            <p:cNvPr id="3" name="Picture 2" descr="Елистратов Семён фото"/>
            <p:cNvPicPr>
              <a:picLocks noChangeAspect="1" noChangeArrowheads="1"/>
            </p:cNvPicPr>
            <p:nvPr/>
          </p:nvPicPr>
          <p:blipFill>
            <a:blip r:embed="rId6"/>
            <a:srcRect/>
            <a:stretch>
              <a:fillRect/>
            </a:stretch>
          </p:blipFill>
          <p:spPr bwMode="auto">
            <a:xfrm>
              <a:off x="571472" y="3357562"/>
              <a:ext cx="1800012" cy="2286016"/>
            </a:xfrm>
            <a:prstGeom prst="roundRect">
              <a:avLst/>
            </a:prstGeom>
            <a:grpFill/>
          </p:spPr>
        </p:pic>
        <p:sp>
          <p:nvSpPr>
            <p:cNvPr id="9" name="Прямоугольник 8"/>
            <p:cNvSpPr/>
            <p:nvPr/>
          </p:nvSpPr>
          <p:spPr>
            <a:xfrm>
              <a:off x="642910" y="5643578"/>
              <a:ext cx="1714512" cy="923330"/>
            </a:xfrm>
            <a:prstGeom prst="rect">
              <a:avLst/>
            </a:prstGeom>
            <a:grpFill/>
          </p:spPr>
          <p:txBody>
            <a:bodyPr wrap="square">
              <a:spAutoFit/>
            </a:bodyPr>
            <a:lstStyle/>
            <a:p>
              <a:r>
                <a:rPr lang="ru-RU" dirty="0" smtClean="0">
                  <a:hlinkClick r:id="rId7" action="ppaction://hlinksldjump"/>
                </a:rPr>
                <a:t>Елистратов Семён Андреевич </a:t>
              </a:r>
              <a:endParaRPr lang="ru-RU" dirty="0"/>
            </a:p>
          </p:txBody>
        </p:sp>
      </p:grpSp>
      <p:grpSp>
        <p:nvGrpSpPr>
          <p:cNvPr id="13" name="Группа 12"/>
          <p:cNvGrpSpPr/>
          <p:nvPr/>
        </p:nvGrpSpPr>
        <p:grpSpPr>
          <a:xfrm>
            <a:off x="5786446" y="2786058"/>
            <a:ext cx="1930040" cy="3352222"/>
            <a:chOff x="3929058" y="3357562"/>
            <a:chExt cx="1930040" cy="3352222"/>
          </a:xfrm>
        </p:grpSpPr>
        <p:pic>
          <p:nvPicPr>
            <p:cNvPr id="4" name="Picture 2" descr="Захаров Руслан фото"/>
            <p:cNvPicPr>
              <a:picLocks noChangeAspect="1" noChangeArrowheads="1"/>
            </p:cNvPicPr>
            <p:nvPr/>
          </p:nvPicPr>
          <p:blipFill>
            <a:blip r:embed="rId8"/>
            <a:srcRect/>
            <a:stretch>
              <a:fillRect/>
            </a:stretch>
          </p:blipFill>
          <p:spPr bwMode="auto">
            <a:xfrm>
              <a:off x="3929058" y="3357562"/>
              <a:ext cx="1857388" cy="2433179"/>
            </a:xfrm>
            <a:prstGeom prst="roundRect">
              <a:avLst/>
            </a:prstGeom>
            <a:noFill/>
          </p:spPr>
        </p:pic>
        <p:sp>
          <p:nvSpPr>
            <p:cNvPr id="12" name="Прямоугольник 11"/>
            <p:cNvSpPr/>
            <p:nvPr/>
          </p:nvSpPr>
          <p:spPr>
            <a:xfrm>
              <a:off x="4000496" y="5786454"/>
              <a:ext cx="1858602" cy="923330"/>
            </a:xfrm>
            <a:prstGeom prst="rect">
              <a:avLst/>
            </a:prstGeom>
            <a:solidFill>
              <a:schemeClr val="accent1"/>
            </a:solidFill>
          </p:spPr>
          <p:txBody>
            <a:bodyPr wrap="square">
              <a:spAutoFit/>
            </a:bodyPr>
            <a:lstStyle/>
            <a:p>
              <a:r>
                <a:rPr lang="ru-RU" dirty="0" smtClean="0">
                  <a:hlinkClick r:id="rId9" action="ppaction://hlinksldjump"/>
                </a:rPr>
                <a:t>Захаров Руслан Альбертович </a:t>
              </a:r>
              <a:endParaRPr lang="ru-RU" dirty="0"/>
            </a:p>
          </p:txBody>
        </p:sp>
      </p:grpSp>
      <p:sp>
        <p:nvSpPr>
          <p:cNvPr id="14" name="Управляющая кнопка: домой 13">
            <a:hlinkClick r:id="rId10" action="ppaction://hlinksldjump" highlightClick="1"/>
          </p:cNvPr>
          <p:cNvSpPr/>
          <p:nvPr/>
        </p:nvSpPr>
        <p:spPr>
          <a:xfrm>
            <a:off x="7643834" y="642918"/>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282" y="2786058"/>
            <a:ext cx="2286016" cy="707886"/>
          </a:xfrm>
          <a:prstGeom prst="rect">
            <a:avLst/>
          </a:prstGeom>
        </p:spPr>
        <p:txBody>
          <a:bodyPr wrap="square">
            <a:spAutoFit/>
          </a:bodyPr>
          <a:lstStyle/>
          <a:p>
            <a:r>
              <a:rPr lang="ru-RU" sz="2000" b="1" dirty="0"/>
              <a:t>Зайцева Ольга Алексеевна </a:t>
            </a:r>
          </a:p>
        </p:txBody>
      </p:sp>
      <p:sp>
        <p:nvSpPr>
          <p:cNvPr id="7" name="Прямоугольник 6"/>
          <p:cNvSpPr/>
          <p:nvPr/>
        </p:nvSpPr>
        <p:spPr>
          <a:xfrm>
            <a:off x="2285984" y="1071546"/>
            <a:ext cx="6500826" cy="1631216"/>
          </a:xfrm>
          <a:prstGeom prst="rect">
            <a:avLst/>
          </a:prstGeom>
        </p:spPr>
        <p:txBody>
          <a:bodyPr wrap="square">
            <a:spAutoFit/>
          </a:bodyPr>
          <a:lstStyle/>
          <a:p>
            <a:r>
              <a:rPr lang="ru-RU" dirty="0" smtClean="0"/>
              <a:t> </a:t>
            </a:r>
            <a:r>
              <a:rPr lang="ru-RU" sz="2000" b="1" dirty="0" smtClean="0">
                <a:latin typeface="+mn-lt"/>
              </a:rPr>
              <a:t>Двукратная олимпийская чемпионка в эстафете и двукратная олимпийская вице-чемпионка</a:t>
            </a:r>
            <a:r>
              <a:rPr lang="ru-RU" sz="2000" dirty="0" smtClean="0">
                <a:latin typeface="+mn-lt"/>
              </a:rPr>
              <a:t>, трёхкратная чемпионка мира, многократная победительница этапов Кубка мира, заслуженный мастер спорта и просто наша «Зайка».</a:t>
            </a:r>
            <a:endParaRPr lang="ru-RU" sz="2000" dirty="0">
              <a:latin typeface="+mn-lt"/>
            </a:endParaRPr>
          </a:p>
        </p:txBody>
      </p:sp>
      <p:graphicFrame>
        <p:nvGraphicFramePr>
          <p:cNvPr id="8" name="Таблица 7"/>
          <p:cNvGraphicFramePr>
            <a:graphicFrameLocks noGrp="1"/>
          </p:cNvGraphicFramePr>
          <p:nvPr/>
        </p:nvGraphicFramePr>
        <p:xfrm>
          <a:off x="5286379" y="3286124"/>
          <a:ext cx="3643338" cy="3291840"/>
        </p:xfrm>
        <a:graphic>
          <a:graphicData uri="http://schemas.openxmlformats.org/drawingml/2006/table">
            <a:tbl>
              <a:tblPr/>
              <a:tblGrid>
                <a:gridCol w="269879"/>
                <a:gridCol w="1169466"/>
                <a:gridCol w="1349383"/>
                <a:gridCol w="854610"/>
              </a:tblGrid>
              <a:tr h="697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u="none" strike="noStrike" dirty="0" smtClean="0">
                          <a:solidFill>
                            <a:schemeClr val="tx1"/>
                          </a:solidFill>
                          <a:latin typeface="Arial" pitchFamily="34" charset="0"/>
                          <a:cs typeface="Arial" pitchFamily="34" charset="0"/>
                        </a:rPr>
                        <a:t>Турин 2006  золото</a:t>
                      </a:r>
                      <a:endParaRPr lang="ru-RU" sz="1600" dirty="0">
                        <a:solidFill>
                          <a:schemeClr val="tx1"/>
                        </a:solidFill>
                        <a:latin typeface="Arial" pitchFamily="34" charset="0"/>
                        <a:cs typeface="Arial" pitchFamily="34" charset="0"/>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Эстафета, 4×6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23.02.2006</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697157">
                <a:tc>
                  <a:txBody>
                    <a:bodyPr/>
                    <a:lstStyle/>
                    <a:p>
                      <a:endParaRPr lang="ru-RU"/>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u="none" strike="noStrike" dirty="0">
                          <a:solidFill>
                            <a:schemeClr val="tx1"/>
                          </a:solidFill>
                          <a:latin typeface="Arial" pitchFamily="34" charset="0"/>
                          <a:cs typeface="Arial" pitchFamily="34" charset="0"/>
                        </a:rPr>
                        <a:t>Ванкувер </a:t>
                      </a:r>
                      <a:r>
                        <a:rPr lang="ru-RU" sz="1600" u="none" strike="noStrike" dirty="0" smtClean="0">
                          <a:solidFill>
                            <a:schemeClr val="tx1"/>
                          </a:solidFill>
                          <a:latin typeface="Arial" pitchFamily="34" charset="0"/>
                          <a:cs typeface="Arial" pitchFamily="34" charset="0"/>
                        </a:rPr>
                        <a:t>2010  золото</a:t>
                      </a:r>
                      <a:endParaRPr lang="ru-RU" sz="1600" dirty="0">
                        <a:solidFill>
                          <a:schemeClr val="tx1"/>
                        </a:solidFill>
                        <a:latin typeface="Arial" pitchFamily="34" charset="0"/>
                        <a:cs typeface="Arial" pitchFamily="34" charset="0"/>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Эстафета, 4×6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23.02.2010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774618">
                <a:tc>
                  <a:txBody>
                    <a:bodyPr/>
                    <a:lstStyle/>
                    <a:p>
                      <a:endParaRPr lang="ru-RU"/>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dirty="0">
                          <a:solidFill>
                            <a:schemeClr val="tx1"/>
                          </a:solidFill>
                          <a:latin typeface="Arial" pitchFamily="34" charset="0"/>
                          <a:cs typeface="Arial" pitchFamily="34" charset="0"/>
                        </a:rPr>
                        <a:t>Ванкувер </a:t>
                      </a:r>
                      <a:r>
                        <a:rPr lang="ru-RU" sz="1600" dirty="0" smtClean="0">
                          <a:solidFill>
                            <a:schemeClr val="tx1"/>
                          </a:solidFill>
                          <a:latin typeface="Arial" pitchFamily="34" charset="0"/>
                          <a:cs typeface="Arial" pitchFamily="34" charset="0"/>
                        </a:rPr>
                        <a:t>2010 серебро</a:t>
                      </a:r>
                      <a:endParaRPr lang="ru-RU" sz="1600" dirty="0">
                        <a:solidFill>
                          <a:schemeClr val="tx1"/>
                        </a:solidFill>
                        <a:latin typeface="Arial" pitchFamily="34" charset="0"/>
                        <a:cs typeface="Arial" pitchFamily="34" charset="0"/>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Масс-старт, 12.5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a:t>21.02.2010</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r h="697157">
                <a:tc>
                  <a:txBody>
                    <a:bodyPr/>
                    <a:lstStyle/>
                    <a:p>
                      <a:endParaRPr lang="ru-RU"/>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sz="1600" b="1" u="none" strike="noStrike" dirty="0">
                          <a:solidFill>
                            <a:schemeClr val="tx1"/>
                          </a:solidFill>
                          <a:latin typeface="Arial" pitchFamily="34" charset="0"/>
                          <a:cs typeface="Arial" pitchFamily="34" charset="0"/>
                        </a:rPr>
                        <a:t>Сочи </a:t>
                      </a:r>
                      <a:r>
                        <a:rPr lang="ru-RU" sz="1600" b="1" u="none" strike="noStrike" dirty="0" smtClean="0">
                          <a:solidFill>
                            <a:schemeClr val="tx1"/>
                          </a:solidFill>
                          <a:latin typeface="Arial" pitchFamily="34" charset="0"/>
                          <a:cs typeface="Arial" pitchFamily="34" charset="0"/>
                        </a:rPr>
                        <a:t>2014 серебро</a:t>
                      </a:r>
                      <a:endParaRPr lang="ru-RU" sz="1600" b="1" dirty="0">
                        <a:solidFill>
                          <a:schemeClr val="tx1"/>
                        </a:solidFill>
                        <a:latin typeface="Arial" pitchFamily="34" charset="0"/>
                        <a:cs typeface="Arial" pitchFamily="34" charset="0"/>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b="1" dirty="0"/>
                        <a:t>Эстафета, 4×6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b="1" dirty="0"/>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sp>
        <p:nvSpPr>
          <p:cNvPr id="21511" name="Rectangle 7"/>
          <p:cNvSpPr>
            <a:spLocks noChangeArrowheads="1"/>
          </p:cNvSpPr>
          <p:nvPr/>
        </p:nvSpPr>
        <p:spPr bwMode="auto">
          <a:xfrm>
            <a:off x="2428860" y="142852"/>
            <a:ext cx="2928958"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PT Sans"/>
                <a:cs typeface="Arial" pitchFamily="34" charset="0"/>
              </a:rPr>
              <a:t>Место рождения:</a:t>
            </a:r>
            <a:r>
              <a:rPr kumimoji="0" lang="ru-RU" sz="1600" b="0" i="0" strike="noStrike" cap="none" normalizeH="0" baseline="0" dirty="0" smtClean="0">
                <a:ln>
                  <a:noFill/>
                </a:ln>
                <a:effectLst/>
                <a:latin typeface="PT Sans"/>
                <a:cs typeface="Arial" pitchFamily="34" charset="0"/>
              </a:rPr>
              <a:t> Москва</a:t>
            </a:r>
            <a:endParaRPr kumimoji="0" lang="ru-RU" sz="16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PT Sans"/>
                <a:cs typeface="Arial" pitchFamily="34" charset="0"/>
              </a:rPr>
              <a:t>Дата рождения:</a:t>
            </a:r>
            <a:r>
              <a:rPr kumimoji="0" lang="ru-RU" sz="1600" b="0" i="0" u="none" strike="noStrike" cap="none" normalizeH="0" baseline="0" dirty="0" smtClean="0">
                <a:ln>
                  <a:noFill/>
                </a:ln>
                <a:solidFill>
                  <a:srgbClr val="000000"/>
                </a:solidFill>
                <a:effectLst/>
                <a:latin typeface="PT Sans"/>
                <a:cs typeface="Arial" pitchFamily="34" charset="0"/>
              </a:rPr>
              <a:t> 16 мая 1978 года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a:off x="6143636" y="2714620"/>
            <a:ext cx="2764090" cy="369332"/>
          </a:xfrm>
          <a:prstGeom prst="rect">
            <a:avLst/>
          </a:prstGeom>
        </p:spPr>
        <p:txBody>
          <a:bodyPr wrap="none">
            <a:spAutoFit/>
          </a:bodyPr>
          <a:lstStyle/>
          <a:p>
            <a:pPr lvl="0" eaLnBrk="0" hangingPunct="0"/>
            <a:r>
              <a:rPr lang="ru-RU" b="1" dirty="0" smtClean="0">
                <a:solidFill>
                  <a:srgbClr val="000000"/>
                </a:solidFill>
                <a:latin typeface="PT Sans"/>
                <a:cs typeface="Arial" pitchFamily="34" charset="0"/>
              </a:rPr>
              <a:t>Олимпийские медали:</a:t>
            </a:r>
            <a:endParaRPr lang="ru-RU" dirty="0" smtClean="0">
              <a:solidFill>
                <a:srgbClr val="000000"/>
              </a:solidFill>
              <a:latin typeface="PT Sans"/>
              <a:cs typeface="Arial" pitchFamily="34" charset="0"/>
            </a:endParaRPr>
          </a:p>
        </p:txBody>
      </p:sp>
      <p:pic>
        <p:nvPicPr>
          <p:cNvPr id="18434" name="Picture 2" descr="http://biathlonrus.com/content/persons/1413/preview.jpg?20140121180448"/>
          <p:cNvPicPr>
            <a:picLocks noChangeAspect="1" noChangeArrowheads="1"/>
          </p:cNvPicPr>
          <p:nvPr/>
        </p:nvPicPr>
        <p:blipFill>
          <a:blip r:embed="rId2"/>
          <a:srcRect/>
          <a:stretch>
            <a:fillRect/>
          </a:stretch>
        </p:blipFill>
        <p:spPr bwMode="auto">
          <a:xfrm>
            <a:off x="214282" y="142852"/>
            <a:ext cx="1945478" cy="2714620"/>
          </a:xfrm>
          <a:prstGeom prst="roundRect">
            <a:avLst/>
          </a:prstGeom>
          <a:noFill/>
        </p:spPr>
      </p:pic>
      <p:sp>
        <p:nvSpPr>
          <p:cNvPr id="18433" name="Rectangle 1"/>
          <p:cNvSpPr>
            <a:spLocks noChangeArrowheads="1"/>
          </p:cNvSpPr>
          <p:nvPr/>
        </p:nvSpPr>
        <p:spPr bwMode="auto">
          <a:xfrm>
            <a:off x="214282" y="3500438"/>
            <a:ext cx="492922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smtClean="0">
                <a:ln>
                  <a:noFill/>
                </a:ln>
                <a:solidFill>
                  <a:srgbClr val="000000"/>
                </a:solidFill>
                <a:effectLst/>
                <a:latin typeface="+mn-lt"/>
                <a:cs typeface="Arial" pitchFamily="34" charset="0"/>
              </a:rPr>
              <a:t>Отец Ольги — летчик гражданской авиации Алексей Николаевич Зайцев, мать — воспитательница детского сада Александра Дмитриевна Зайцева. В данный момент родители на пенсии.</a:t>
            </a:r>
            <a:endParaRPr kumimoji="0" lang="ru-RU" sz="1400" b="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solidFill>
                  <a:srgbClr val="000000"/>
                </a:solidFill>
                <a:effectLst/>
                <a:latin typeface="+mn-lt"/>
                <a:cs typeface="Arial" pitchFamily="34" charset="0"/>
              </a:rPr>
              <a:t>Ольга начала заниматься лыжными гонками в 1987 году под руководством тренера-преподавателя Нестеровой Светланы Вячеславовны, когда училась в 3-ем классе общеобразовательной школы № 859 г. Москвы. Взяв пример со своих старших сестер Оксаны (тренер-преподаватель Нестерова С.В.) и Елены (тренер-преподаватель </a:t>
            </a:r>
            <a:r>
              <a:rPr kumimoji="0" lang="ru-RU" sz="1400" b="0" u="none" strike="noStrike" cap="none" normalizeH="0" baseline="0" dirty="0" err="1" smtClean="0">
                <a:ln>
                  <a:noFill/>
                </a:ln>
                <a:solidFill>
                  <a:srgbClr val="000000"/>
                </a:solidFill>
                <a:effectLst/>
                <a:latin typeface="+mn-lt"/>
                <a:cs typeface="Arial" pitchFamily="34" charset="0"/>
              </a:rPr>
              <a:t>Чукедова</a:t>
            </a:r>
            <a:r>
              <a:rPr kumimoji="0" lang="ru-RU" sz="1400" b="0" u="none" strike="noStrike" cap="none" normalizeH="0" baseline="0" dirty="0" smtClean="0">
                <a:ln>
                  <a:noFill/>
                </a:ln>
                <a:solidFill>
                  <a:srgbClr val="000000"/>
                </a:solidFill>
                <a:effectLst/>
                <a:latin typeface="+mn-lt"/>
                <a:cs typeface="Arial" pitchFamily="34" charset="0"/>
              </a:rPr>
              <a:t> Е.В.), которые в то время уже учились в спортивных классах общеобразовательной школы № 629 и тренировались в СДЮШОР № 43, она так же стала заниматься лыжными гонками.</a:t>
            </a:r>
            <a:endParaRPr kumimoji="0" lang="ru-RU" sz="1400" b="0" u="none" strike="noStrike" cap="none" normalizeH="0" baseline="0" dirty="0" smtClean="0">
              <a:ln>
                <a:noFill/>
              </a:ln>
              <a:solidFill>
                <a:schemeClr val="tx1"/>
              </a:solidFill>
              <a:effectLst/>
              <a:latin typeface="+mn-lt"/>
              <a:cs typeface="Arial" pitchFamily="34" charset="0"/>
            </a:endParaRPr>
          </a:p>
        </p:txBody>
      </p:sp>
      <p:sp>
        <p:nvSpPr>
          <p:cNvPr id="9" name="Управляющая кнопка: домой 8">
            <a:hlinkClick r:id="rId3" action="ppaction://hlinksldjump" highlightClick="1"/>
          </p:cNvPr>
          <p:cNvSpPr/>
          <p:nvPr/>
        </p:nvSpPr>
        <p:spPr>
          <a:xfrm>
            <a:off x="7572396" y="285728"/>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4" action="ppaction://hlinksldjump" highlightClick="1"/>
          </p:cNvPr>
          <p:cNvSpPr/>
          <p:nvPr/>
        </p:nvSpPr>
        <p:spPr>
          <a:xfrm>
            <a:off x="8429652" y="285728"/>
            <a:ext cx="500066" cy="57150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85984" y="214290"/>
            <a:ext cx="6286544" cy="4214842"/>
          </a:xfrm>
        </p:spPr>
        <p:txBody>
          <a:bodyPr numCol="2" rtlCol="0">
            <a:noAutofit/>
          </a:bodyPr>
          <a:lstStyle/>
          <a:p>
            <a:pPr algn="l"/>
            <a:r>
              <a:rPr lang="ru-RU" sz="1400" dirty="0" smtClean="0">
                <a:solidFill>
                  <a:schemeClr val="tx1"/>
                </a:solidFill>
              </a:rPr>
              <a:t>Российская биатлонистка                 </a:t>
            </a:r>
            <a:r>
              <a:rPr lang="ru-RU" sz="1400" b="1" dirty="0" smtClean="0">
                <a:solidFill>
                  <a:schemeClr val="tx1"/>
                </a:solidFill>
              </a:rPr>
              <a:t>Вилухина Ольга Геннадьевна </a:t>
            </a:r>
            <a:r>
              <a:rPr lang="ru-RU" sz="1400" dirty="0" smtClean="0">
                <a:solidFill>
                  <a:schemeClr val="tx1"/>
                </a:solidFill>
              </a:rPr>
              <a:t>родилась в Межгорье, Башкирской АССР, СССР 22 марта 1988 в году. Окончила Сибирскую академию управления и массовых коммуникаций по профессии государственное и муниципальное управление.</a:t>
            </a:r>
          </a:p>
          <a:p>
            <a:pPr algn="l"/>
            <a:r>
              <a:rPr lang="ru-RU" sz="1400" dirty="0" smtClean="0">
                <a:solidFill>
                  <a:schemeClr val="tx1"/>
                </a:solidFill>
              </a:rPr>
              <a:t>Мало кто знает, что Ольга Вилухина стартовала в карьере как лыжница, но по воле случая, 10 лет назад, в 2004, стала биатлонистской. Благодаря Валерию Иванову, тренеру Ольги, мир увидел её талант.</a:t>
            </a:r>
          </a:p>
          <a:p>
            <a:pPr algn="l"/>
            <a:r>
              <a:rPr lang="ru-RU" sz="1400" b="1" dirty="0" smtClean="0">
                <a:solidFill>
                  <a:schemeClr val="tx1"/>
                </a:solidFill>
              </a:rPr>
              <a:t>Спортивная карьера</a:t>
            </a:r>
          </a:p>
          <a:p>
            <a:pPr algn="l"/>
            <a:r>
              <a:rPr lang="ru-RU" sz="1400" dirty="0" smtClean="0">
                <a:solidFill>
                  <a:schemeClr val="tx1"/>
                </a:solidFill>
              </a:rPr>
              <a:t>Ольга Вилухина начала выступать на трассах Кубка мира уже с сезона 2008-09     в возрасте 20 лет.  </a:t>
            </a:r>
          </a:p>
          <a:p>
            <a:pPr algn="l"/>
            <a:r>
              <a:rPr lang="ru-RU" sz="1400" dirty="0" smtClean="0">
                <a:solidFill>
                  <a:schemeClr val="tx1"/>
                </a:solidFill>
              </a:rPr>
              <a:t> </a:t>
            </a:r>
            <a:r>
              <a:rPr lang="ru-RU" sz="1400" b="1" dirty="0" smtClean="0">
                <a:solidFill>
                  <a:schemeClr val="tx1"/>
                </a:solidFill>
              </a:rPr>
              <a:t>Достижения (призовые):</a:t>
            </a:r>
          </a:p>
          <a:p>
            <a:pPr algn="l"/>
            <a:r>
              <a:rPr lang="ru-RU" sz="1400" dirty="0" smtClean="0">
                <a:solidFill>
                  <a:schemeClr val="tx1"/>
                </a:solidFill>
              </a:rPr>
              <a:t>   1 марта 2012: Чемпионат Мира по биатлону, Руполдинг (Германия), гонка преследование, 3-е место;</a:t>
            </a:r>
          </a:p>
          <a:p>
            <a:pPr algn="l"/>
            <a:r>
              <a:rPr lang="ru-RU" sz="1400" dirty="0" smtClean="0">
                <a:solidFill>
                  <a:schemeClr val="tx1"/>
                </a:solidFill>
              </a:rPr>
              <a:t>1 декабря 2012: Кубок Мира по биатлону, Остерсанд (Швеция), спринт, 3-е место;</a:t>
            </a:r>
          </a:p>
          <a:p>
            <a:pPr algn="l"/>
            <a:r>
              <a:rPr lang="ru-RU" sz="1400" dirty="0" smtClean="0">
                <a:solidFill>
                  <a:schemeClr val="tx1"/>
                </a:solidFill>
              </a:rPr>
              <a:t>16 марта: Кубок Мира по биатлону, Ханты-Мансийск (Россия), гонка преследование, 2-е место;</a:t>
            </a:r>
          </a:p>
          <a:p>
            <a:pPr algn="l"/>
            <a:r>
              <a:rPr lang="ru-RU" sz="1400" b="1" dirty="0" smtClean="0">
                <a:solidFill>
                  <a:schemeClr val="tx1"/>
                </a:solidFill>
              </a:rPr>
              <a:t>9 февраля: Зимние олимпийские игры, Сочи (Россия), спринт, 2-е место;</a:t>
            </a:r>
          </a:p>
          <a:p>
            <a:pPr algn="l"/>
            <a:r>
              <a:rPr lang="ru-RU" sz="1400" dirty="0" smtClean="0">
                <a:solidFill>
                  <a:schemeClr val="tx1"/>
                </a:solidFill>
              </a:rPr>
              <a:t>22 марта: Кубок Мира по биатлону, Хольменколлен (Норвегия), гонка преследование, 3-е место.</a:t>
            </a:r>
          </a:p>
          <a:p>
            <a:pPr algn="l"/>
            <a:r>
              <a:rPr lang="ru-RU" sz="1400" dirty="0" smtClean="0">
                <a:solidFill>
                  <a:schemeClr val="tx1"/>
                </a:solidFill>
              </a:rPr>
              <a:t>В 2006 году на Чемпионате мира среди юниоров взяла золото в спринте.</a:t>
            </a:r>
          </a:p>
        </p:txBody>
      </p:sp>
      <p:pic>
        <p:nvPicPr>
          <p:cNvPr id="17410" name="Picture 2" descr="http://rusbiathlon.ru/users/9/3008.jpg"/>
          <p:cNvPicPr>
            <a:picLocks noChangeAspect="1" noChangeArrowheads="1"/>
          </p:cNvPicPr>
          <p:nvPr/>
        </p:nvPicPr>
        <p:blipFill>
          <a:blip r:embed="rId2"/>
          <a:srcRect/>
          <a:stretch>
            <a:fillRect/>
          </a:stretch>
        </p:blipFill>
        <p:spPr bwMode="auto">
          <a:xfrm>
            <a:off x="214282" y="357166"/>
            <a:ext cx="1917798" cy="2857520"/>
          </a:xfrm>
          <a:prstGeom prst="roundRect">
            <a:avLst/>
          </a:prstGeom>
          <a:noFill/>
        </p:spPr>
      </p:pic>
      <p:sp>
        <p:nvSpPr>
          <p:cNvPr id="5" name="Управляющая кнопка: домой 4">
            <a:hlinkClick r:id="rId3" action="ppaction://hlinksldjump" highlightClick="1"/>
          </p:cNvPr>
          <p:cNvSpPr/>
          <p:nvPr/>
        </p:nvSpPr>
        <p:spPr>
          <a:xfrm>
            <a:off x="7429520" y="6143644"/>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4" action="ppaction://hlinksldjump" highlightClick="1"/>
          </p:cNvPr>
          <p:cNvSpPr/>
          <p:nvPr/>
        </p:nvSpPr>
        <p:spPr>
          <a:xfrm>
            <a:off x="8358214" y="6143644"/>
            <a:ext cx="500066" cy="57150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Таблица 7"/>
          <p:cNvGraphicFramePr>
            <a:graphicFrameLocks noGrp="1"/>
          </p:cNvGraphicFramePr>
          <p:nvPr/>
        </p:nvGraphicFramePr>
        <p:xfrm>
          <a:off x="571472" y="5000636"/>
          <a:ext cx="4286280" cy="1280160"/>
        </p:xfrm>
        <a:graphic>
          <a:graphicData uri="http://schemas.openxmlformats.org/drawingml/2006/table">
            <a:tbl>
              <a:tblPr/>
              <a:tblGrid>
                <a:gridCol w="1428760"/>
                <a:gridCol w="1428760"/>
                <a:gridCol w="1428760"/>
              </a:tblGrid>
              <a:tr h="266700">
                <a:tc>
                  <a:txBody>
                    <a:bodyPr/>
                    <a:lstStyle/>
                    <a:p>
                      <a:r>
                        <a:rPr lang="ru-RU" b="1" u="none" strike="noStrike" dirty="0" smtClean="0">
                          <a:solidFill>
                            <a:schemeClr val="tx1"/>
                          </a:solidFill>
                          <a:latin typeface="+mn-lt"/>
                        </a:rPr>
                        <a:t>Сочи  2014 серебро</a:t>
                      </a:r>
                      <a:endParaRPr lang="ru-RU" b="1" dirty="0">
                        <a:solidFill>
                          <a:schemeClr val="tx1"/>
                        </a:solidFill>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a:t>Спринт, 7.5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a:t>09.02.2014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r>
              <a:tr h="266700">
                <a:tc>
                  <a:txBody>
                    <a:bodyPr/>
                    <a:lstStyle/>
                    <a:p>
                      <a:r>
                        <a:rPr lang="ru-RU" b="1" dirty="0" smtClean="0">
                          <a:solidFill>
                            <a:srgbClr val="000000"/>
                          </a:solidFill>
                          <a:latin typeface="+mn-lt"/>
                        </a:rPr>
                        <a:t>Сочи  2014 серебро</a:t>
                      </a:r>
                      <a:endParaRPr lang="ru-RU" b="1" dirty="0">
                        <a:latin typeface="+mn-lt"/>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dirty="0"/>
                        <a:t>Эстафета, 4×6 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c>
                  <a:txBody>
                    <a:bodyPr/>
                    <a:lstStyle/>
                    <a:p>
                      <a:r>
                        <a:rPr lang="ru-RU" dirty="0"/>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tcPr>
                </a:tc>
              </a:tr>
            </a:tbl>
          </a:graphicData>
        </a:graphic>
      </p:graphicFrame>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86116" y="357166"/>
            <a:ext cx="5572164" cy="2308324"/>
          </a:xfrm>
          <a:prstGeom prst="rect">
            <a:avLst/>
          </a:prstGeom>
        </p:spPr>
        <p:txBody>
          <a:bodyPr wrap="square">
            <a:spAutoFit/>
          </a:bodyPr>
          <a:lstStyle/>
          <a:p>
            <a:r>
              <a:rPr lang="ru-RU" b="1" dirty="0" smtClean="0">
                <a:latin typeface="+mn-lt"/>
              </a:rPr>
              <a:t>Романова Яна Сергеевна  дата рождения:</a:t>
            </a:r>
            <a:r>
              <a:rPr lang="ru-RU" dirty="0" smtClean="0">
                <a:latin typeface="+mn-lt"/>
              </a:rPr>
              <a:t> 11 мая 1983 года</a:t>
            </a:r>
            <a:endParaRPr lang="ru-RU" b="1" dirty="0" smtClean="0">
              <a:latin typeface="+mn-lt"/>
            </a:endParaRPr>
          </a:p>
          <a:p>
            <a:r>
              <a:rPr lang="ru-RU" dirty="0" smtClean="0">
                <a:latin typeface="+mn-lt"/>
              </a:rPr>
              <a:t>Родилась в Кургане. Победительница этапа Кубка мира в спринте (Ханты-Мансийск – 2010). Первое место в эстафете (Хохфильцен-2009). В сентябре 2013 года Курганская городская Дума наградила Почетной грамотой учителя физкультуры школы № 23 Валерия Кондакова. </a:t>
            </a:r>
            <a:endParaRPr lang="ru-RU" dirty="0">
              <a:latin typeface="+mn-lt"/>
            </a:endParaRPr>
          </a:p>
        </p:txBody>
      </p:sp>
      <p:sp>
        <p:nvSpPr>
          <p:cNvPr id="5" name="Прямоугольник 4"/>
          <p:cNvSpPr/>
          <p:nvPr/>
        </p:nvSpPr>
        <p:spPr>
          <a:xfrm>
            <a:off x="214282" y="2714620"/>
            <a:ext cx="7572428" cy="2862322"/>
          </a:xfrm>
          <a:prstGeom prst="rect">
            <a:avLst/>
          </a:prstGeom>
        </p:spPr>
        <p:txBody>
          <a:bodyPr wrap="square">
            <a:spAutoFit/>
          </a:bodyPr>
          <a:lstStyle/>
          <a:p>
            <a:r>
              <a:rPr lang="ru-RU" b="1" dirty="0" smtClean="0">
                <a:latin typeface="+mn-lt"/>
              </a:rPr>
              <a:t>Достижения:</a:t>
            </a:r>
            <a:endParaRPr lang="ru-RU" dirty="0" smtClean="0">
              <a:latin typeface="+mn-lt"/>
            </a:endParaRPr>
          </a:p>
          <a:p>
            <a:r>
              <a:rPr lang="ru-RU" dirty="0" smtClean="0">
                <a:latin typeface="+mn-lt"/>
              </a:rPr>
              <a:t>Заслуженный мастер спорта (24 февраля 2014 г.)</a:t>
            </a:r>
          </a:p>
          <a:p>
            <a:r>
              <a:rPr lang="ru-RU" b="1" dirty="0" smtClean="0">
                <a:latin typeface="+mn-lt"/>
              </a:rPr>
              <a:t>Медаль</a:t>
            </a:r>
            <a:r>
              <a:rPr lang="ru-RU" dirty="0" smtClean="0">
                <a:latin typeface="+mn-lt"/>
              </a:rPr>
              <a:t> ордена «За заслуги перед Отечеством» первой степени (24 февраля2014 г. ) — </a:t>
            </a:r>
            <a:r>
              <a:rPr lang="ru-RU" i="1" dirty="0" smtClean="0">
                <a:latin typeface="+mn-lt"/>
              </a:rPr>
              <a:t>за большой вклад в развитие физической культуры и спорта, высокие спортивные достижения на XXII Олимпийских зимних играх 2014 года в городе Сочи</a:t>
            </a:r>
            <a:endParaRPr lang="ru-RU" dirty="0" smtClean="0">
              <a:latin typeface="+mn-lt"/>
            </a:endParaRPr>
          </a:p>
          <a:p>
            <a:r>
              <a:rPr lang="ru-RU" b="1" dirty="0" smtClean="0">
                <a:latin typeface="+mn-lt"/>
              </a:rPr>
              <a:t>Медаль </a:t>
            </a:r>
            <a:r>
              <a:rPr lang="ru-RU" dirty="0" smtClean="0">
                <a:latin typeface="+mn-lt"/>
              </a:rPr>
              <a:t>«За укрепление боевого содружества» (Минобороны, 2014 год) </a:t>
            </a:r>
            <a:r>
              <a:rPr lang="ru-RU" i="1" dirty="0" smtClean="0">
                <a:latin typeface="+mn-lt"/>
              </a:rPr>
              <a:t>— за большой вклад в развитие физической культуры и спорта, высокие спортивные достижения на XXII Олимпийских зимних играх 2014 года</a:t>
            </a:r>
            <a:endParaRPr lang="ru-RU" dirty="0" smtClean="0">
              <a:latin typeface="+mn-lt"/>
            </a:endParaRPr>
          </a:p>
          <a:p>
            <a:r>
              <a:rPr lang="ru-RU" dirty="0" smtClean="0">
                <a:latin typeface="+mn-lt"/>
              </a:rPr>
              <a:t> </a:t>
            </a:r>
            <a:endParaRPr lang="ru-RU" dirty="0">
              <a:latin typeface="+mn-lt"/>
            </a:endParaRPr>
          </a:p>
        </p:txBody>
      </p:sp>
      <p:graphicFrame>
        <p:nvGraphicFramePr>
          <p:cNvPr id="6" name="Таблица 5"/>
          <p:cNvGraphicFramePr>
            <a:graphicFrameLocks noGrp="1"/>
          </p:cNvGraphicFramePr>
          <p:nvPr/>
        </p:nvGraphicFramePr>
        <p:xfrm>
          <a:off x="500034" y="5572140"/>
          <a:ext cx="4429156" cy="914400"/>
        </p:xfrm>
        <a:graphic>
          <a:graphicData uri="http://schemas.openxmlformats.org/drawingml/2006/table">
            <a:tbl>
              <a:tblPr/>
              <a:tblGrid>
                <a:gridCol w="1428760"/>
                <a:gridCol w="1785950"/>
                <a:gridCol w="1214446"/>
              </a:tblGrid>
              <a:tr h="714380">
                <a:tc>
                  <a:txBody>
                    <a:bodyPr/>
                    <a:lstStyle/>
                    <a:p>
                      <a:r>
                        <a:rPr lang="ru-RU" u="none" strike="noStrike" dirty="0">
                          <a:solidFill>
                            <a:srgbClr val="DC143C"/>
                          </a:solidFill>
                          <a:latin typeface="PT Sans"/>
                          <a:hlinkClick r:id="rId2"/>
                        </a:rPr>
                        <a:t/>
                      </a:r>
                      <a:br>
                        <a:rPr lang="ru-RU" u="none" strike="noStrike" dirty="0">
                          <a:solidFill>
                            <a:srgbClr val="DC143C"/>
                          </a:solidFill>
                          <a:latin typeface="PT Sans"/>
                          <a:hlinkClick r:id="rId2"/>
                        </a:rPr>
                      </a:br>
                      <a:r>
                        <a:rPr lang="ru-RU" u="none" strike="noStrike" dirty="0">
                          <a:solidFill>
                            <a:schemeClr val="tx1"/>
                          </a:solidFill>
                          <a:latin typeface="PT Sans"/>
                        </a:rPr>
                        <a:t>Сочи </a:t>
                      </a:r>
                      <a:r>
                        <a:rPr lang="ru-RU" u="none" strike="noStrike" dirty="0" smtClean="0">
                          <a:solidFill>
                            <a:schemeClr val="tx1"/>
                          </a:solidFill>
                          <a:latin typeface="PT Sans"/>
                        </a:rPr>
                        <a:t>2014 серебро </a:t>
                      </a:r>
                      <a:endParaRPr lang="ru-RU" dirty="0">
                        <a:solidFill>
                          <a:schemeClr val="tx1"/>
                        </a:solidFill>
                      </a:endParaRP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Эстафета, </a:t>
                      </a:r>
                      <a:r>
                        <a:rPr lang="ru-RU" dirty="0" smtClean="0"/>
                        <a:t>        4×6 </a:t>
                      </a:r>
                      <a:r>
                        <a:rPr lang="ru-RU" dirty="0"/>
                        <a:t>км</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c>
                  <a:txBody>
                    <a:bodyPr/>
                    <a:lstStyle/>
                    <a:p>
                      <a:r>
                        <a:rPr lang="ru-RU" dirty="0"/>
                        <a:t>21.02.2014</a:t>
                      </a:r>
                    </a:p>
                  </a:txBody>
                  <a:tcPr anchor="ctr">
                    <a:lnL>
                      <a:noFill/>
                    </a:lnL>
                    <a:lnR>
                      <a:noFill/>
                    </a:lnR>
                    <a:lnT w="7620" cap="flat" cmpd="sng" algn="ctr">
                      <a:solidFill>
                        <a:srgbClr val="F7F2F6"/>
                      </a:solidFill>
                      <a:prstDash val="solid"/>
                      <a:round/>
                      <a:headEnd type="none" w="med" len="med"/>
                      <a:tailEnd type="none" w="med" len="med"/>
                    </a:lnT>
                    <a:lnB w="7620" cap="flat" cmpd="sng" algn="ctr">
                      <a:solidFill>
                        <a:srgbClr val="F7F2F6"/>
                      </a:solidFill>
                      <a:prstDash val="solid"/>
                      <a:round/>
                      <a:headEnd type="none" w="med" len="med"/>
                      <a:tailEnd type="none" w="med" len="med"/>
                    </a:lnB>
                    <a:solidFill>
                      <a:srgbClr val="FFFFFF"/>
                    </a:solidFill>
                  </a:tcPr>
                </a:tc>
              </a:tr>
            </a:tbl>
          </a:graphicData>
        </a:graphic>
      </p:graphicFrame>
      <p:pic>
        <p:nvPicPr>
          <p:cNvPr id="16386" name="Picture 2" descr="http://rusbiathlon.ru/users/12/4145.jpg"/>
          <p:cNvPicPr>
            <a:picLocks noChangeAspect="1" noChangeArrowheads="1"/>
          </p:cNvPicPr>
          <p:nvPr/>
        </p:nvPicPr>
        <p:blipFill>
          <a:blip r:embed="rId3"/>
          <a:srcRect b="15289"/>
          <a:stretch>
            <a:fillRect/>
          </a:stretch>
        </p:blipFill>
        <p:spPr bwMode="auto">
          <a:xfrm>
            <a:off x="285720" y="142852"/>
            <a:ext cx="2500330" cy="2562856"/>
          </a:xfrm>
          <a:prstGeom prst="roundRect">
            <a:avLst/>
          </a:prstGeom>
          <a:noFill/>
        </p:spPr>
      </p:pic>
      <p:sp>
        <p:nvSpPr>
          <p:cNvPr id="7" name="Управляющая кнопка: домой 6">
            <a:hlinkClick r:id="rId4" action="ppaction://hlinksldjump" highlightClick="1"/>
          </p:cNvPr>
          <p:cNvSpPr/>
          <p:nvPr/>
        </p:nvSpPr>
        <p:spPr>
          <a:xfrm>
            <a:off x="7358082" y="6072206"/>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5" action="ppaction://hlinksldjump" highlightClick="1"/>
          </p:cNvPr>
          <p:cNvSpPr/>
          <p:nvPr/>
        </p:nvSpPr>
        <p:spPr>
          <a:xfrm>
            <a:off x="8358214" y="6072206"/>
            <a:ext cx="500066" cy="57150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00100" y="5214950"/>
            <a:ext cx="2764090" cy="369332"/>
          </a:xfrm>
          <a:prstGeom prst="rect">
            <a:avLst/>
          </a:prstGeom>
        </p:spPr>
        <p:txBody>
          <a:bodyPr wrap="none">
            <a:spAutoFit/>
          </a:bodyPr>
          <a:lstStyle/>
          <a:p>
            <a:r>
              <a:rPr lang="ru-RU" b="1" dirty="0" smtClean="0"/>
              <a:t>Олимпийские медали:</a:t>
            </a:r>
            <a:endParaRPr lang="ru-RU" dirty="0"/>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СОЧИ 2014">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СОЧИ 2014</Template>
  <TotalTime>592</TotalTime>
  <Words>1605</Words>
  <Application>Microsoft Office PowerPoint</Application>
  <PresentationFormat>Экран (4:3)</PresentationFormat>
  <Paragraphs>265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СОЧИ 2014</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алена</dc:creator>
  <cp:lastModifiedBy>алена</cp:lastModifiedBy>
  <cp:revision>96</cp:revision>
  <dcterms:created xsi:type="dcterms:W3CDTF">2015-02-09T09:31:22Z</dcterms:created>
  <dcterms:modified xsi:type="dcterms:W3CDTF">2015-03-21T09:07:32Z</dcterms:modified>
</cp:coreProperties>
</file>