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5" r:id="rId3"/>
    <p:sldId id="257" r:id="rId4"/>
    <p:sldId id="276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3" r:id="rId18"/>
    <p:sldId id="272" r:id="rId19"/>
    <p:sldId id="271" r:id="rId20"/>
    <p:sldId id="274" r:id="rId21"/>
    <p:sldId id="277" r:id="rId22"/>
    <p:sldId id="278" r:id="rId23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3F8B1A-2071-4D49-8B9E-A6AF0728A176}" type="doc">
      <dgm:prSet loTypeId="urn:microsoft.com/office/officeart/2005/8/layout/radial5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1D4FB0-AB5F-4D51-82FC-32A624FD6FA3}">
      <dgm:prSet phldrT="[Текст]"/>
      <dgm:spPr>
        <a:solidFill>
          <a:srgbClr val="FFC000"/>
        </a:solidFill>
      </dgm:spPr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Игра</a:t>
          </a:r>
          <a:endParaRPr lang="ru-RU" dirty="0">
            <a:solidFill>
              <a:srgbClr val="C00000"/>
            </a:solidFill>
          </a:endParaRPr>
        </a:p>
      </dgm:t>
    </dgm:pt>
    <dgm:pt modelId="{C4DC9136-CF61-48CE-AC03-776DCF5FFAB1}" type="parTrans" cxnId="{D954FCC6-78F7-47EF-BD6F-5867F49BB5FA}">
      <dgm:prSet/>
      <dgm:spPr/>
      <dgm:t>
        <a:bodyPr/>
        <a:lstStyle/>
        <a:p>
          <a:endParaRPr lang="ru-RU"/>
        </a:p>
      </dgm:t>
    </dgm:pt>
    <dgm:pt modelId="{015491AF-E03C-471C-9EA3-BF8D0AEB86E2}" type="sibTrans" cxnId="{D954FCC6-78F7-47EF-BD6F-5867F49BB5FA}">
      <dgm:prSet/>
      <dgm:spPr/>
      <dgm:t>
        <a:bodyPr/>
        <a:lstStyle/>
        <a:p>
          <a:endParaRPr lang="ru-RU"/>
        </a:p>
      </dgm:t>
    </dgm:pt>
    <dgm:pt modelId="{35FFCBF8-D1F9-462F-88EA-A11B894B1E5B}">
      <dgm:prSet phldrT="[Текст]"/>
      <dgm:spPr>
        <a:solidFill>
          <a:srgbClr val="FFC000"/>
        </a:solidFill>
      </dgm:spPr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Речь</a:t>
          </a:r>
          <a:endParaRPr lang="ru-RU" dirty="0">
            <a:solidFill>
              <a:srgbClr val="C00000"/>
            </a:solidFill>
          </a:endParaRPr>
        </a:p>
      </dgm:t>
    </dgm:pt>
    <dgm:pt modelId="{4D72BC17-44E2-4B41-8238-AA2CBDC1D6D7}" type="parTrans" cxnId="{B72EF9DA-2866-48FE-BF0F-84E64FE95577}">
      <dgm:prSet/>
      <dgm:spPr/>
      <dgm:t>
        <a:bodyPr/>
        <a:lstStyle/>
        <a:p>
          <a:endParaRPr lang="ru-RU"/>
        </a:p>
      </dgm:t>
    </dgm:pt>
    <dgm:pt modelId="{287E3991-6DAC-42E1-9AF2-447801EB83EC}" type="sibTrans" cxnId="{B72EF9DA-2866-48FE-BF0F-84E64FE95577}">
      <dgm:prSet/>
      <dgm:spPr/>
      <dgm:t>
        <a:bodyPr/>
        <a:lstStyle/>
        <a:p>
          <a:endParaRPr lang="ru-RU"/>
        </a:p>
      </dgm:t>
    </dgm:pt>
    <dgm:pt modelId="{816304E7-5A86-4651-B9E9-F2E88EB45866}">
      <dgm:prSet phldrT="[Текст]"/>
      <dgm:spPr>
        <a:solidFill>
          <a:srgbClr val="FFC000"/>
        </a:solidFill>
      </dgm:spPr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Память</a:t>
          </a:r>
          <a:endParaRPr lang="ru-RU" dirty="0">
            <a:solidFill>
              <a:srgbClr val="C00000"/>
            </a:solidFill>
          </a:endParaRPr>
        </a:p>
      </dgm:t>
    </dgm:pt>
    <dgm:pt modelId="{3B9D9BD6-B63B-4068-A8CF-213DA58EE034}" type="parTrans" cxnId="{EF2B475E-BD7D-4B8E-B84F-2219CA3B7C99}">
      <dgm:prSet/>
      <dgm:spPr/>
      <dgm:t>
        <a:bodyPr/>
        <a:lstStyle/>
        <a:p>
          <a:endParaRPr lang="ru-RU"/>
        </a:p>
      </dgm:t>
    </dgm:pt>
    <dgm:pt modelId="{D4FA655D-3C06-4D8F-8537-3B33478445DC}" type="sibTrans" cxnId="{EF2B475E-BD7D-4B8E-B84F-2219CA3B7C99}">
      <dgm:prSet/>
      <dgm:spPr/>
      <dgm:t>
        <a:bodyPr/>
        <a:lstStyle/>
        <a:p>
          <a:endParaRPr lang="ru-RU"/>
        </a:p>
      </dgm:t>
    </dgm:pt>
    <dgm:pt modelId="{668C4C9B-B485-43F8-B53A-D6A4ED5C607A}">
      <dgm:prSet phldrT="[Текст]"/>
      <dgm:spPr>
        <a:solidFill>
          <a:srgbClr val="FFC000"/>
        </a:solidFill>
      </dgm:spPr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Внимание</a:t>
          </a:r>
          <a:endParaRPr lang="ru-RU" dirty="0">
            <a:solidFill>
              <a:srgbClr val="C00000"/>
            </a:solidFill>
          </a:endParaRPr>
        </a:p>
      </dgm:t>
    </dgm:pt>
    <dgm:pt modelId="{59C19790-3536-4044-8F5F-66A981453968}" type="parTrans" cxnId="{FAE1D30C-59C4-4305-9AC6-ED6A8D653C37}">
      <dgm:prSet/>
      <dgm:spPr/>
      <dgm:t>
        <a:bodyPr/>
        <a:lstStyle/>
        <a:p>
          <a:endParaRPr lang="ru-RU"/>
        </a:p>
      </dgm:t>
    </dgm:pt>
    <dgm:pt modelId="{2FAA3036-CE09-4637-B135-C7D242EC19FA}" type="sibTrans" cxnId="{FAE1D30C-59C4-4305-9AC6-ED6A8D653C37}">
      <dgm:prSet/>
      <dgm:spPr/>
      <dgm:t>
        <a:bodyPr/>
        <a:lstStyle/>
        <a:p>
          <a:endParaRPr lang="ru-RU"/>
        </a:p>
      </dgm:t>
    </dgm:pt>
    <dgm:pt modelId="{4F806210-92FA-4424-8128-5842CAFBFEE1}">
      <dgm:prSet phldrT="[Текст]"/>
      <dgm:spPr>
        <a:solidFill>
          <a:srgbClr val="FFC000"/>
        </a:solidFill>
      </dgm:spPr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Мышление</a:t>
          </a:r>
          <a:endParaRPr lang="ru-RU" dirty="0">
            <a:solidFill>
              <a:srgbClr val="C00000"/>
            </a:solidFill>
          </a:endParaRPr>
        </a:p>
      </dgm:t>
    </dgm:pt>
    <dgm:pt modelId="{86530AC3-C9F3-4212-AEE4-B07FCFDB633D}" type="parTrans" cxnId="{8E26ECC9-DC52-4A25-9EAB-393F0255372F}">
      <dgm:prSet/>
      <dgm:spPr/>
      <dgm:t>
        <a:bodyPr/>
        <a:lstStyle/>
        <a:p>
          <a:endParaRPr lang="ru-RU"/>
        </a:p>
      </dgm:t>
    </dgm:pt>
    <dgm:pt modelId="{62464B17-899C-4888-BA27-6FAB2ED0BB41}" type="sibTrans" cxnId="{8E26ECC9-DC52-4A25-9EAB-393F0255372F}">
      <dgm:prSet/>
      <dgm:spPr/>
      <dgm:t>
        <a:bodyPr/>
        <a:lstStyle/>
        <a:p>
          <a:endParaRPr lang="ru-RU"/>
        </a:p>
      </dgm:t>
    </dgm:pt>
    <dgm:pt modelId="{555B9AD0-CE9A-4A3B-9C87-ADEB5FD7E41B}" type="pres">
      <dgm:prSet presAssocID="{413F8B1A-2071-4D49-8B9E-A6AF0728A17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296C64-B281-4B42-9CF3-FE03A020510B}" type="pres">
      <dgm:prSet presAssocID="{961D4FB0-AB5F-4D51-82FC-32A624FD6FA3}" presName="centerShape" presStyleLbl="node0" presStyleIdx="0" presStyleCnt="1"/>
      <dgm:spPr/>
      <dgm:t>
        <a:bodyPr/>
        <a:lstStyle/>
        <a:p>
          <a:endParaRPr lang="ru-RU"/>
        </a:p>
      </dgm:t>
    </dgm:pt>
    <dgm:pt modelId="{0A088737-7CF7-47BE-B238-477C2693DE7E}" type="pres">
      <dgm:prSet presAssocID="{4D72BC17-44E2-4B41-8238-AA2CBDC1D6D7}" presName="parTrans" presStyleLbl="sibTrans2D1" presStyleIdx="0" presStyleCnt="4"/>
      <dgm:spPr/>
      <dgm:t>
        <a:bodyPr/>
        <a:lstStyle/>
        <a:p>
          <a:endParaRPr lang="ru-RU"/>
        </a:p>
      </dgm:t>
    </dgm:pt>
    <dgm:pt modelId="{0D7AEF54-649D-4299-A709-5E147EF6D344}" type="pres">
      <dgm:prSet presAssocID="{4D72BC17-44E2-4B41-8238-AA2CBDC1D6D7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CB75BFDA-0EBA-4889-9D2E-22F256763CC1}" type="pres">
      <dgm:prSet presAssocID="{35FFCBF8-D1F9-462F-88EA-A11B894B1E5B}" presName="node" presStyleLbl="node1" presStyleIdx="0" presStyleCnt="4" custScaleX="129794" custRadScaleRad="100226" custRadScaleInc="38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D334B4-8E06-4D22-A1CA-7366BEB12684}" type="pres">
      <dgm:prSet presAssocID="{3B9D9BD6-B63B-4068-A8CF-213DA58EE034}" presName="parTrans" presStyleLbl="sibTrans2D1" presStyleIdx="1" presStyleCnt="4"/>
      <dgm:spPr/>
      <dgm:t>
        <a:bodyPr/>
        <a:lstStyle/>
        <a:p>
          <a:endParaRPr lang="ru-RU"/>
        </a:p>
      </dgm:t>
    </dgm:pt>
    <dgm:pt modelId="{10EB5D8A-C827-4676-99DA-C1CC71861BE5}" type="pres">
      <dgm:prSet presAssocID="{3B9D9BD6-B63B-4068-A8CF-213DA58EE034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AE3F0514-D4EE-4DFF-8C3C-804C4829720D}" type="pres">
      <dgm:prSet presAssocID="{816304E7-5A86-4651-B9E9-F2E88EB45866}" presName="node" presStyleLbl="node1" presStyleIdx="1" presStyleCnt="4" custScaleX="1254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B804D2-A6F7-4A86-92E9-BE96CD6B8792}" type="pres">
      <dgm:prSet presAssocID="{59C19790-3536-4044-8F5F-66A981453968}" presName="parTrans" presStyleLbl="sibTrans2D1" presStyleIdx="2" presStyleCnt="4"/>
      <dgm:spPr/>
      <dgm:t>
        <a:bodyPr/>
        <a:lstStyle/>
        <a:p>
          <a:endParaRPr lang="ru-RU"/>
        </a:p>
      </dgm:t>
    </dgm:pt>
    <dgm:pt modelId="{AEA3AC3C-93E0-413A-B1B5-A902A036C745}" type="pres">
      <dgm:prSet presAssocID="{59C19790-3536-4044-8F5F-66A981453968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321BBBA2-F839-4597-AF70-754239F37184}" type="pres">
      <dgm:prSet presAssocID="{668C4C9B-B485-43F8-B53A-D6A4ED5C607A}" presName="node" presStyleLbl="node1" presStyleIdx="2" presStyleCnt="4" custScaleX="1280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D8A0D5-9184-41CD-9EE0-A8C3FBA4BC90}" type="pres">
      <dgm:prSet presAssocID="{86530AC3-C9F3-4212-AEE4-B07FCFDB633D}" presName="parTrans" presStyleLbl="sibTrans2D1" presStyleIdx="3" presStyleCnt="4"/>
      <dgm:spPr/>
      <dgm:t>
        <a:bodyPr/>
        <a:lstStyle/>
        <a:p>
          <a:endParaRPr lang="ru-RU"/>
        </a:p>
      </dgm:t>
    </dgm:pt>
    <dgm:pt modelId="{D4DE9E13-16E2-4D98-92AC-D0AEE6BCF478}" type="pres">
      <dgm:prSet presAssocID="{86530AC3-C9F3-4212-AEE4-B07FCFDB633D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B21AEF64-7DFC-4686-87D2-8DB1CF552F23}" type="pres">
      <dgm:prSet presAssocID="{4F806210-92FA-4424-8128-5842CAFBFEE1}" presName="node" presStyleLbl="node1" presStyleIdx="3" presStyleCnt="4" custScaleX="1288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8B3073-742B-4DCC-ACE5-55183A7C2E5A}" type="presOf" srcId="{4D72BC17-44E2-4B41-8238-AA2CBDC1D6D7}" destId="{0A088737-7CF7-47BE-B238-477C2693DE7E}" srcOrd="0" destOrd="0" presId="urn:microsoft.com/office/officeart/2005/8/layout/radial5"/>
    <dgm:cxn modelId="{CA0BF1A9-A854-48ED-83E7-014D9BE22A6C}" type="presOf" srcId="{35FFCBF8-D1F9-462F-88EA-A11B894B1E5B}" destId="{CB75BFDA-0EBA-4889-9D2E-22F256763CC1}" srcOrd="0" destOrd="0" presId="urn:microsoft.com/office/officeart/2005/8/layout/radial5"/>
    <dgm:cxn modelId="{77884859-17E1-492A-B7AB-D7145195BB6E}" type="presOf" srcId="{3B9D9BD6-B63B-4068-A8CF-213DA58EE034}" destId="{10EB5D8A-C827-4676-99DA-C1CC71861BE5}" srcOrd="1" destOrd="0" presId="urn:microsoft.com/office/officeart/2005/8/layout/radial5"/>
    <dgm:cxn modelId="{98694D3A-5CD3-4E6F-A61D-989DCEDA1967}" type="presOf" srcId="{86530AC3-C9F3-4212-AEE4-B07FCFDB633D}" destId="{D4DE9E13-16E2-4D98-92AC-D0AEE6BCF478}" srcOrd="1" destOrd="0" presId="urn:microsoft.com/office/officeart/2005/8/layout/radial5"/>
    <dgm:cxn modelId="{70CE0B14-9017-4B52-96F0-6CDF24C1176F}" type="presOf" srcId="{86530AC3-C9F3-4212-AEE4-B07FCFDB633D}" destId="{A2D8A0D5-9184-41CD-9EE0-A8C3FBA4BC90}" srcOrd="0" destOrd="0" presId="urn:microsoft.com/office/officeart/2005/8/layout/radial5"/>
    <dgm:cxn modelId="{D954FCC6-78F7-47EF-BD6F-5867F49BB5FA}" srcId="{413F8B1A-2071-4D49-8B9E-A6AF0728A176}" destId="{961D4FB0-AB5F-4D51-82FC-32A624FD6FA3}" srcOrd="0" destOrd="0" parTransId="{C4DC9136-CF61-48CE-AC03-776DCF5FFAB1}" sibTransId="{015491AF-E03C-471C-9EA3-BF8D0AEB86E2}"/>
    <dgm:cxn modelId="{6267D1A3-1AFC-4444-B81A-40557C12D08C}" type="presOf" srcId="{668C4C9B-B485-43F8-B53A-D6A4ED5C607A}" destId="{321BBBA2-F839-4597-AF70-754239F37184}" srcOrd="0" destOrd="0" presId="urn:microsoft.com/office/officeart/2005/8/layout/radial5"/>
    <dgm:cxn modelId="{EF2B475E-BD7D-4B8E-B84F-2219CA3B7C99}" srcId="{961D4FB0-AB5F-4D51-82FC-32A624FD6FA3}" destId="{816304E7-5A86-4651-B9E9-F2E88EB45866}" srcOrd="1" destOrd="0" parTransId="{3B9D9BD6-B63B-4068-A8CF-213DA58EE034}" sibTransId="{D4FA655D-3C06-4D8F-8537-3B33478445DC}"/>
    <dgm:cxn modelId="{5C60608D-5BFB-43BE-87BE-00A5140E0A85}" type="presOf" srcId="{59C19790-3536-4044-8F5F-66A981453968}" destId="{03B804D2-A6F7-4A86-92E9-BE96CD6B8792}" srcOrd="0" destOrd="0" presId="urn:microsoft.com/office/officeart/2005/8/layout/radial5"/>
    <dgm:cxn modelId="{381F499A-68BC-49EB-97BD-BC5C5091DD73}" type="presOf" srcId="{3B9D9BD6-B63B-4068-A8CF-213DA58EE034}" destId="{18D334B4-8E06-4D22-A1CA-7366BEB12684}" srcOrd="0" destOrd="0" presId="urn:microsoft.com/office/officeart/2005/8/layout/radial5"/>
    <dgm:cxn modelId="{D4FA49B6-A251-4209-88CC-407E37106A4D}" type="presOf" srcId="{4D72BC17-44E2-4B41-8238-AA2CBDC1D6D7}" destId="{0D7AEF54-649D-4299-A709-5E147EF6D344}" srcOrd="1" destOrd="0" presId="urn:microsoft.com/office/officeart/2005/8/layout/radial5"/>
    <dgm:cxn modelId="{51377EC2-85B2-4663-B506-07184FCED111}" type="presOf" srcId="{4F806210-92FA-4424-8128-5842CAFBFEE1}" destId="{B21AEF64-7DFC-4686-87D2-8DB1CF552F23}" srcOrd="0" destOrd="0" presId="urn:microsoft.com/office/officeart/2005/8/layout/radial5"/>
    <dgm:cxn modelId="{B72EF9DA-2866-48FE-BF0F-84E64FE95577}" srcId="{961D4FB0-AB5F-4D51-82FC-32A624FD6FA3}" destId="{35FFCBF8-D1F9-462F-88EA-A11B894B1E5B}" srcOrd="0" destOrd="0" parTransId="{4D72BC17-44E2-4B41-8238-AA2CBDC1D6D7}" sibTransId="{287E3991-6DAC-42E1-9AF2-447801EB83EC}"/>
    <dgm:cxn modelId="{8E26ECC9-DC52-4A25-9EAB-393F0255372F}" srcId="{961D4FB0-AB5F-4D51-82FC-32A624FD6FA3}" destId="{4F806210-92FA-4424-8128-5842CAFBFEE1}" srcOrd="3" destOrd="0" parTransId="{86530AC3-C9F3-4212-AEE4-B07FCFDB633D}" sibTransId="{62464B17-899C-4888-BA27-6FAB2ED0BB41}"/>
    <dgm:cxn modelId="{83E5C401-E1E4-44C1-BCE2-B471AA145D08}" type="presOf" srcId="{59C19790-3536-4044-8F5F-66A981453968}" destId="{AEA3AC3C-93E0-413A-B1B5-A902A036C745}" srcOrd="1" destOrd="0" presId="urn:microsoft.com/office/officeart/2005/8/layout/radial5"/>
    <dgm:cxn modelId="{FADCDA82-420F-4A2B-B41D-CE95A0523D02}" type="presOf" srcId="{413F8B1A-2071-4D49-8B9E-A6AF0728A176}" destId="{555B9AD0-CE9A-4A3B-9C87-ADEB5FD7E41B}" srcOrd="0" destOrd="0" presId="urn:microsoft.com/office/officeart/2005/8/layout/radial5"/>
    <dgm:cxn modelId="{FAE1D30C-59C4-4305-9AC6-ED6A8D653C37}" srcId="{961D4FB0-AB5F-4D51-82FC-32A624FD6FA3}" destId="{668C4C9B-B485-43F8-B53A-D6A4ED5C607A}" srcOrd="2" destOrd="0" parTransId="{59C19790-3536-4044-8F5F-66A981453968}" sibTransId="{2FAA3036-CE09-4637-B135-C7D242EC19FA}"/>
    <dgm:cxn modelId="{AE738A82-07F2-437A-A6DD-C197060B566C}" type="presOf" srcId="{816304E7-5A86-4651-B9E9-F2E88EB45866}" destId="{AE3F0514-D4EE-4DFF-8C3C-804C4829720D}" srcOrd="0" destOrd="0" presId="urn:microsoft.com/office/officeart/2005/8/layout/radial5"/>
    <dgm:cxn modelId="{B4434CA1-86EB-4A37-9598-7EE6A700C5F7}" type="presOf" srcId="{961D4FB0-AB5F-4D51-82FC-32A624FD6FA3}" destId="{6A296C64-B281-4B42-9CF3-FE03A020510B}" srcOrd="0" destOrd="0" presId="urn:microsoft.com/office/officeart/2005/8/layout/radial5"/>
    <dgm:cxn modelId="{B9A4D19C-777C-49A6-AE0A-F53AE6B4A99D}" type="presParOf" srcId="{555B9AD0-CE9A-4A3B-9C87-ADEB5FD7E41B}" destId="{6A296C64-B281-4B42-9CF3-FE03A020510B}" srcOrd="0" destOrd="0" presId="urn:microsoft.com/office/officeart/2005/8/layout/radial5"/>
    <dgm:cxn modelId="{EAD7F94B-AF31-40C8-B44A-BCB0B4189B0A}" type="presParOf" srcId="{555B9AD0-CE9A-4A3B-9C87-ADEB5FD7E41B}" destId="{0A088737-7CF7-47BE-B238-477C2693DE7E}" srcOrd="1" destOrd="0" presId="urn:microsoft.com/office/officeart/2005/8/layout/radial5"/>
    <dgm:cxn modelId="{C0DE0E6A-30F6-4A8D-A1C3-5AE28D4F8A9A}" type="presParOf" srcId="{0A088737-7CF7-47BE-B238-477C2693DE7E}" destId="{0D7AEF54-649D-4299-A709-5E147EF6D344}" srcOrd="0" destOrd="0" presId="urn:microsoft.com/office/officeart/2005/8/layout/radial5"/>
    <dgm:cxn modelId="{480BCB42-4A67-49D5-968B-D7B9FA08697D}" type="presParOf" srcId="{555B9AD0-CE9A-4A3B-9C87-ADEB5FD7E41B}" destId="{CB75BFDA-0EBA-4889-9D2E-22F256763CC1}" srcOrd="2" destOrd="0" presId="urn:microsoft.com/office/officeart/2005/8/layout/radial5"/>
    <dgm:cxn modelId="{24CC68FF-EEEC-4CA1-AB78-DB19D0FCC145}" type="presParOf" srcId="{555B9AD0-CE9A-4A3B-9C87-ADEB5FD7E41B}" destId="{18D334B4-8E06-4D22-A1CA-7366BEB12684}" srcOrd="3" destOrd="0" presId="urn:microsoft.com/office/officeart/2005/8/layout/radial5"/>
    <dgm:cxn modelId="{D8731229-1B4A-4D32-B432-46DBA3B588EA}" type="presParOf" srcId="{18D334B4-8E06-4D22-A1CA-7366BEB12684}" destId="{10EB5D8A-C827-4676-99DA-C1CC71861BE5}" srcOrd="0" destOrd="0" presId="urn:microsoft.com/office/officeart/2005/8/layout/radial5"/>
    <dgm:cxn modelId="{416EB353-396D-416A-BCD5-0B7E6C4CDCE4}" type="presParOf" srcId="{555B9AD0-CE9A-4A3B-9C87-ADEB5FD7E41B}" destId="{AE3F0514-D4EE-4DFF-8C3C-804C4829720D}" srcOrd="4" destOrd="0" presId="urn:microsoft.com/office/officeart/2005/8/layout/radial5"/>
    <dgm:cxn modelId="{0D2446D1-466D-40F5-86A4-A99A3A43FFE2}" type="presParOf" srcId="{555B9AD0-CE9A-4A3B-9C87-ADEB5FD7E41B}" destId="{03B804D2-A6F7-4A86-92E9-BE96CD6B8792}" srcOrd="5" destOrd="0" presId="urn:microsoft.com/office/officeart/2005/8/layout/radial5"/>
    <dgm:cxn modelId="{F6D406A9-F3C2-426D-9D64-45938B255910}" type="presParOf" srcId="{03B804D2-A6F7-4A86-92E9-BE96CD6B8792}" destId="{AEA3AC3C-93E0-413A-B1B5-A902A036C745}" srcOrd="0" destOrd="0" presId="urn:microsoft.com/office/officeart/2005/8/layout/radial5"/>
    <dgm:cxn modelId="{96A5F5BF-B2DB-4C8F-96E2-C24A99286D25}" type="presParOf" srcId="{555B9AD0-CE9A-4A3B-9C87-ADEB5FD7E41B}" destId="{321BBBA2-F839-4597-AF70-754239F37184}" srcOrd="6" destOrd="0" presId="urn:microsoft.com/office/officeart/2005/8/layout/radial5"/>
    <dgm:cxn modelId="{C947090F-E1BB-41D0-9654-3D87679905C2}" type="presParOf" srcId="{555B9AD0-CE9A-4A3B-9C87-ADEB5FD7E41B}" destId="{A2D8A0D5-9184-41CD-9EE0-A8C3FBA4BC90}" srcOrd="7" destOrd="0" presId="urn:microsoft.com/office/officeart/2005/8/layout/radial5"/>
    <dgm:cxn modelId="{A09552C4-E349-4DE7-B749-C78DAF7D0031}" type="presParOf" srcId="{A2D8A0D5-9184-41CD-9EE0-A8C3FBA4BC90}" destId="{D4DE9E13-16E2-4D98-92AC-D0AEE6BCF478}" srcOrd="0" destOrd="0" presId="urn:microsoft.com/office/officeart/2005/8/layout/radial5"/>
    <dgm:cxn modelId="{4A6EC61B-691B-4B67-A531-F5DF580CD49D}" type="presParOf" srcId="{555B9AD0-CE9A-4A3B-9C87-ADEB5FD7E41B}" destId="{B21AEF64-7DFC-4686-87D2-8DB1CF552F23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F344FB-CCFB-444C-A3AA-ED4DABE01D7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</dgm:pt>
    <dgm:pt modelId="{CA4F6560-5A00-436C-B046-9EAF23C218A5}">
      <dgm:prSet phldrT="[Текст]"/>
      <dgm:spPr>
        <a:solidFill>
          <a:srgbClr val="FFC000"/>
        </a:solidFill>
      </dgm:spPr>
      <dgm:t>
        <a:bodyPr/>
        <a:lstStyle/>
        <a:p>
          <a:r>
            <a:rPr lang="ru-RU" dirty="0" smtClean="0"/>
            <a:t>1 этап</a:t>
          </a:r>
          <a:endParaRPr lang="ru-RU" dirty="0"/>
        </a:p>
      </dgm:t>
    </dgm:pt>
    <dgm:pt modelId="{3F23CC2A-AA76-4565-BCC3-85C681440F33}" type="parTrans" cxnId="{7DB71FAE-217B-4976-A97A-866DDE41B883}">
      <dgm:prSet/>
      <dgm:spPr/>
      <dgm:t>
        <a:bodyPr/>
        <a:lstStyle/>
        <a:p>
          <a:endParaRPr lang="ru-RU"/>
        </a:p>
      </dgm:t>
    </dgm:pt>
    <dgm:pt modelId="{DA3D3729-D954-4953-9830-031AE075FE03}" type="sibTrans" cxnId="{7DB71FAE-217B-4976-A97A-866DDE41B883}">
      <dgm:prSet/>
      <dgm:spPr/>
      <dgm:t>
        <a:bodyPr/>
        <a:lstStyle/>
        <a:p>
          <a:endParaRPr lang="ru-RU"/>
        </a:p>
      </dgm:t>
    </dgm:pt>
    <dgm:pt modelId="{03F854B3-F480-47EA-9E97-1C2BFCE3AB47}">
      <dgm:prSet phldrT="[Текст]"/>
      <dgm:spPr>
        <a:solidFill>
          <a:srgbClr val="FFC000"/>
        </a:solidFill>
      </dgm:spPr>
      <dgm:t>
        <a:bodyPr/>
        <a:lstStyle/>
        <a:p>
          <a:r>
            <a:rPr lang="ru-RU" dirty="0" smtClean="0"/>
            <a:t>2 этап</a:t>
          </a:r>
          <a:endParaRPr lang="ru-RU" dirty="0"/>
        </a:p>
      </dgm:t>
    </dgm:pt>
    <dgm:pt modelId="{BA68648F-8419-4EC0-B284-D070F4C1105C}" type="parTrans" cxnId="{55FC7818-4A88-4D02-B9C0-E03A279605E1}">
      <dgm:prSet/>
      <dgm:spPr/>
      <dgm:t>
        <a:bodyPr/>
        <a:lstStyle/>
        <a:p>
          <a:endParaRPr lang="ru-RU"/>
        </a:p>
      </dgm:t>
    </dgm:pt>
    <dgm:pt modelId="{1F5A5906-630C-4D61-8395-71A98D98C729}" type="sibTrans" cxnId="{55FC7818-4A88-4D02-B9C0-E03A279605E1}">
      <dgm:prSet/>
      <dgm:spPr/>
      <dgm:t>
        <a:bodyPr/>
        <a:lstStyle/>
        <a:p>
          <a:endParaRPr lang="ru-RU"/>
        </a:p>
      </dgm:t>
    </dgm:pt>
    <dgm:pt modelId="{694F213C-9A62-430E-82E5-1B7401327F12}">
      <dgm:prSet phldrT="[Текст]"/>
      <dgm:spPr>
        <a:solidFill>
          <a:srgbClr val="FFC000"/>
        </a:solidFill>
        <a:ln>
          <a:solidFill>
            <a:srgbClr val="FFFF00"/>
          </a:solidFill>
        </a:ln>
      </dgm:spPr>
      <dgm:t>
        <a:bodyPr/>
        <a:lstStyle/>
        <a:p>
          <a:r>
            <a:rPr lang="ru-RU" dirty="0" smtClean="0"/>
            <a:t>3 этап</a:t>
          </a:r>
          <a:endParaRPr lang="ru-RU" dirty="0"/>
        </a:p>
      </dgm:t>
    </dgm:pt>
    <dgm:pt modelId="{270AA5E2-EB09-44F3-A4EA-9661568459C9}" type="parTrans" cxnId="{E3CEA3A8-C165-4011-BDB1-E553215D4F09}">
      <dgm:prSet/>
      <dgm:spPr/>
      <dgm:t>
        <a:bodyPr/>
        <a:lstStyle/>
        <a:p>
          <a:endParaRPr lang="ru-RU"/>
        </a:p>
      </dgm:t>
    </dgm:pt>
    <dgm:pt modelId="{50AB9B32-1FE3-4334-A105-2D7C825E93BE}" type="sibTrans" cxnId="{E3CEA3A8-C165-4011-BDB1-E553215D4F09}">
      <dgm:prSet/>
      <dgm:spPr/>
      <dgm:t>
        <a:bodyPr/>
        <a:lstStyle/>
        <a:p>
          <a:endParaRPr lang="ru-RU"/>
        </a:p>
      </dgm:t>
    </dgm:pt>
    <dgm:pt modelId="{1A327ABB-EC30-4890-BE5E-93529FE85CC7}">
      <dgm:prSet custT="1"/>
      <dgm:spPr/>
      <dgm:t>
        <a:bodyPr/>
        <a:lstStyle/>
        <a:p>
          <a:r>
            <a:rPr lang="ru-RU" sz="2400" dirty="0" smtClean="0">
              <a:latin typeface="Arial" pitchFamily="34" charset="0"/>
              <a:cs typeface="Arial" pitchFamily="34" charset="0"/>
            </a:rPr>
            <a:t>От рождения до трех лет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D197E8E0-8851-463E-957A-4E140CEFFFAA}" type="parTrans" cxnId="{628A6688-8CD3-4CD4-969F-63B8843EB38D}">
      <dgm:prSet/>
      <dgm:spPr/>
      <dgm:t>
        <a:bodyPr/>
        <a:lstStyle/>
        <a:p>
          <a:endParaRPr lang="ru-RU"/>
        </a:p>
      </dgm:t>
    </dgm:pt>
    <dgm:pt modelId="{DB760C33-158B-4144-AD62-98619865BC67}" type="sibTrans" cxnId="{628A6688-8CD3-4CD4-969F-63B8843EB38D}">
      <dgm:prSet/>
      <dgm:spPr/>
      <dgm:t>
        <a:bodyPr/>
        <a:lstStyle/>
        <a:p>
          <a:endParaRPr lang="ru-RU"/>
        </a:p>
      </dgm:t>
    </dgm:pt>
    <dgm:pt modelId="{16F20CF5-9194-4640-A0CC-6978E03DF630}">
      <dgm:prSet custT="1"/>
      <dgm:spPr/>
      <dgm:t>
        <a:bodyPr/>
        <a:lstStyle/>
        <a:p>
          <a:r>
            <a:rPr lang="ru-RU" sz="2400" dirty="0" smtClean="0">
              <a:latin typeface="Arial" pitchFamily="34" charset="0"/>
              <a:cs typeface="Arial" pitchFamily="34" charset="0"/>
            </a:rPr>
            <a:t>Предметная игра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FBC8FD7B-A650-4B92-A298-198668A5EFB8}" type="parTrans" cxnId="{787117E4-16BB-4495-9294-B023957D7588}">
      <dgm:prSet/>
      <dgm:spPr/>
      <dgm:t>
        <a:bodyPr/>
        <a:lstStyle/>
        <a:p>
          <a:endParaRPr lang="ru-RU"/>
        </a:p>
      </dgm:t>
    </dgm:pt>
    <dgm:pt modelId="{BB735894-FBBE-4D97-9D0A-EB1C1A843901}" type="sibTrans" cxnId="{787117E4-16BB-4495-9294-B023957D7588}">
      <dgm:prSet/>
      <dgm:spPr/>
      <dgm:t>
        <a:bodyPr/>
        <a:lstStyle/>
        <a:p>
          <a:endParaRPr lang="ru-RU"/>
        </a:p>
      </dgm:t>
    </dgm:pt>
    <dgm:pt modelId="{AE9C3130-1571-4DAB-B966-B69C99671CB7}">
      <dgm:prSet custT="1"/>
      <dgm:spPr/>
      <dgm:t>
        <a:bodyPr/>
        <a:lstStyle/>
        <a:p>
          <a:r>
            <a:rPr lang="ru-RU" sz="2400" dirty="0" smtClean="0">
              <a:latin typeface="Arial" pitchFamily="34" charset="0"/>
              <a:cs typeface="Arial" pitchFamily="34" charset="0"/>
            </a:rPr>
            <a:t>От трех до шести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7530F759-B253-443B-AEEE-4EAE8C5019A5}" type="parTrans" cxnId="{A6A0A3AC-32FE-4A5D-8919-3038B01A9F8B}">
      <dgm:prSet/>
      <dgm:spPr/>
      <dgm:t>
        <a:bodyPr/>
        <a:lstStyle/>
        <a:p>
          <a:endParaRPr lang="ru-RU"/>
        </a:p>
      </dgm:t>
    </dgm:pt>
    <dgm:pt modelId="{11294C00-7DCB-4419-8E26-78FA3A8D4A8F}" type="sibTrans" cxnId="{A6A0A3AC-32FE-4A5D-8919-3038B01A9F8B}">
      <dgm:prSet/>
      <dgm:spPr/>
      <dgm:t>
        <a:bodyPr/>
        <a:lstStyle/>
        <a:p>
          <a:endParaRPr lang="ru-RU"/>
        </a:p>
      </dgm:t>
    </dgm:pt>
    <dgm:pt modelId="{AE79267B-22C7-4E61-8A71-184E61EFDF0D}">
      <dgm:prSet custT="1"/>
      <dgm:spPr/>
      <dgm:t>
        <a:bodyPr/>
        <a:lstStyle/>
        <a:p>
          <a:r>
            <a:rPr lang="ru-RU" sz="2400" dirty="0" smtClean="0">
              <a:latin typeface="Arial" pitchFamily="34" charset="0"/>
              <a:cs typeface="Arial" pitchFamily="34" charset="0"/>
            </a:rPr>
            <a:t>Сюжетно – ролевая игра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ACFEFDEA-1202-4BF1-BD0D-8555AFFF81D9}" type="parTrans" cxnId="{F6D74778-AAD1-40BB-972D-B2E118E72F5E}">
      <dgm:prSet/>
      <dgm:spPr/>
      <dgm:t>
        <a:bodyPr/>
        <a:lstStyle/>
        <a:p>
          <a:endParaRPr lang="ru-RU"/>
        </a:p>
      </dgm:t>
    </dgm:pt>
    <dgm:pt modelId="{71ECDD2D-2DB2-4D31-9B95-683639448A9C}" type="sibTrans" cxnId="{F6D74778-AAD1-40BB-972D-B2E118E72F5E}">
      <dgm:prSet/>
      <dgm:spPr/>
      <dgm:t>
        <a:bodyPr/>
        <a:lstStyle/>
        <a:p>
          <a:endParaRPr lang="ru-RU"/>
        </a:p>
      </dgm:t>
    </dgm:pt>
    <dgm:pt modelId="{5703DF92-888D-46C7-9560-846037F68956}">
      <dgm:prSet custT="1"/>
      <dgm:spPr/>
      <dgm:t>
        <a:bodyPr/>
        <a:lstStyle/>
        <a:p>
          <a:r>
            <a:rPr lang="ru-RU" sz="2400" dirty="0" smtClean="0">
              <a:latin typeface="Arial" pitchFamily="34" charset="0"/>
              <a:cs typeface="Arial" pitchFamily="34" charset="0"/>
            </a:rPr>
            <a:t>От шести до семи лет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4D7F29E2-76CC-4D4F-A06F-AB1EDB65BA6D}" type="parTrans" cxnId="{C0527479-AF06-420E-8748-85740CA96E03}">
      <dgm:prSet/>
      <dgm:spPr/>
      <dgm:t>
        <a:bodyPr/>
        <a:lstStyle/>
        <a:p>
          <a:endParaRPr lang="ru-RU"/>
        </a:p>
      </dgm:t>
    </dgm:pt>
    <dgm:pt modelId="{B3B2849A-5370-4A20-8AD1-176BB4CB8D87}" type="sibTrans" cxnId="{C0527479-AF06-420E-8748-85740CA96E03}">
      <dgm:prSet/>
      <dgm:spPr/>
      <dgm:t>
        <a:bodyPr/>
        <a:lstStyle/>
        <a:p>
          <a:endParaRPr lang="ru-RU"/>
        </a:p>
      </dgm:t>
    </dgm:pt>
    <dgm:pt modelId="{5F04AF5D-339B-49C1-B3C5-0F370B919DF8}">
      <dgm:prSet custT="1"/>
      <dgm:spPr/>
      <dgm:t>
        <a:bodyPr/>
        <a:lstStyle/>
        <a:p>
          <a:r>
            <a:rPr lang="ru-RU" sz="2400" dirty="0" smtClean="0">
              <a:latin typeface="Arial" pitchFamily="34" charset="0"/>
              <a:cs typeface="Arial" pitchFamily="34" charset="0"/>
            </a:rPr>
            <a:t>Игра с правилами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2A3949FE-7058-47BB-9BD1-0C4660AC0471}" type="parTrans" cxnId="{9BF373AF-4152-4923-BE84-A6DFC2DCFFC8}">
      <dgm:prSet/>
      <dgm:spPr/>
      <dgm:t>
        <a:bodyPr/>
        <a:lstStyle/>
        <a:p>
          <a:endParaRPr lang="ru-RU"/>
        </a:p>
      </dgm:t>
    </dgm:pt>
    <dgm:pt modelId="{13DAA2B6-9321-4E22-AC85-5B45B4F3D4D3}" type="sibTrans" cxnId="{9BF373AF-4152-4923-BE84-A6DFC2DCFFC8}">
      <dgm:prSet/>
      <dgm:spPr/>
      <dgm:t>
        <a:bodyPr/>
        <a:lstStyle/>
        <a:p>
          <a:endParaRPr lang="ru-RU"/>
        </a:p>
      </dgm:t>
    </dgm:pt>
    <dgm:pt modelId="{62A4928F-EE80-4ACB-9C38-8050B7FA1F35}" type="pres">
      <dgm:prSet presAssocID="{F6F344FB-CCFB-444C-A3AA-ED4DABE01D7E}" presName="linearFlow" presStyleCnt="0">
        <dgm:presLayoutVars>
          <dgm:dir/>
          <dgm:animLvl val="lvl"/>
          <dgm:resizeHandles val="exact"/>
        </dgm:presLayoutVars>
      </dgm:prSet>
      <dgm:spPr/>
    </dgm:pt>
    <dgm:pt modelId="{FF60C6FF-6D36-4694-8FE3-9E5F8138D7A5}" type="pres">
      <dgm:prSet presAssocID="{CA4F6560-5A00-436C-B046-9EAF23C218A5}" presName="composite" presStyleCnt="0"/>
      <dgm:spPr/>
    </dgm:pt>
    <dgm:pt modelId="{DBA85D42-EF5C-4416-A8BE-42FF53E62A12}" type="pres">
      <dgm:prSet presAssocID="{CA4F6560-5A00-436C-B046-9EAF23C218A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812E27-43FB-4FDC-BD68-8B35C80F4FAA}" type="pres">
      <dgm:prSet presAssocID="{CA4F6560-5A00-436C-B046-9EAF23C218A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DF7096-5C96-49D8-9DEA-220F32B24F44}" type="pres">
      <dgm:prSet presAssocID="{DA3D3729-D954-4953-9830-031AE075FE03}" presName="sp" presStyleCnt="0"/>
      <dgm:spPr/>
    </dgm:pt>
    <dgm:pt modelId="{73225301-2BAC-4839-B4A4-A7AC15EF2ECF}" type="pres">
      <dgm:prSet presAssocID="{03F854B3-F480-47EA-9E97-1C2BFCE3AB47}" presName="composite" presStyleCnt="0"/>
      <dgm:spPr/>
    </dgm:pt>
    <dgm:pt modelId="{3FDF22F0-834C-40C4-88E1-451FBF34F8F6}" type="pres">
      <dgm:prSet presAssocID="{03F854B3-F480-47EA-9E97-1C2BFCE3AB4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C90B41-891C-43DD-9020-5F9BEEACB0E9}" type="pres">
      <dgm:prSet presAssocID="{03F854B3-F480-47EA-9E97-1C2BFCE3AB4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BFC98B-1E03-4086-AC96-B17B648F7852}" type="pres">
      <dgm:prSet presAssocID="{1F5A5906-630C-4D61-8395-71A98D98C729}" presName="sp" presStyleCnt="0"/>
      <dgm:spPr/>
    </dgm:pt>
    <dgm:pt modelId="{45719A3B-5D89-4A75-BBE0-B4AC07EC179C}" type="pres">
      <dgm:prSet presAssocID="{694F213C-9A62-430E-82E5-1B7401327F12}" presName="composite" presStyleCnt="0"/>
      <dgm:spPr/>
    </dgm:pt>
    <dgm:pt modelId="{7DFB5CB5-F4A0-4E15-81F6-966ABF47569F}" type="pres">
      <dgm:prSet presAssocID="{694F213C-9A62-430E-82E5-1B7401327F1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E25BCF-C5FB-4B45-A994-96517E5B0FC2}" type="pres">
      <dgm:prSet presAssocID="{694F213C-9A62-430E-82E5-1B7401327F1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8A6688-8CD3-4CD4-969F-63B8843EB38D}" srcId="{CA4F6560-5A00-436C-B046-9EAF23C218A5}" destId="{1A327ABB-EC30-4890-BE5E-93529FE85CC7}" srcOrd="0" destOrd="0" parTransId="{D197E8E0-8851-463E-957A-4E140CEFFFAA}" sibTransId="{DB760C33-158B-4144-AD62-98619865BC67}"/>
    <dgm:cxn modelId="{89B92B66-94CC-46B5-BF20-6CD19B3F9D79}" type="presOf" srcId="{CA4F6560-5A00-436C-B046-9EAF23C218A5}" destId="{DBA85D42-EF5C-4416-A8BE-42FF53E62A12}" srcOrd="0" destOrd="0" presId="urn:microsoft.com/office/officeart/2005/8/layout/chevron2"/>
    <dgm:cxn modelId="{D07A041F-03C7-4691-89E9-9C039E95C9E6}" type="presOf" srcId="{5703DF92-888D-46C7-9560-846037F68956}" destId="{4CE25BCF-C5FB-4B45-A994-96517E5B0FC2}" srcOrd="0" destOrd="0" presId="urn:microsoft.com/office/officeart/2005/8/layout/chevron2"/>
    <dgm:cxn modelId="{E3CEA3A8-C165-4011-BDB1-E553215D4F09}" srcId="{F6F344FB-CCFB-444C-A3AA-ED4DABE01D7E}" destId="{694F213C-9A62-430E-82E5-1B7401327F12}" srcOrd="2" destOrd="0" parTransId="{270AA5E2-EB09-44F3-A4EA-9661568459C9}" sibTransId="{50AB9B32-1FE3-4334-A105-2D7C825E93BE}"/>
    <dgm:cxn modelId="{C0527479-AF06-420E-8748-85740CA96E03}" srcId="{694F213C-9A62-430E-82E5-1B7401327F12}" destId="{5703DF92-888D-46C7-9560-846037F68956}" srcOrd="0" destOrd="0" parTransId="{4D7F29E2-76CC-4D4F-A06F-AB1EDB65BA6D}" sibTransId="{B3B2849A-5370-4A20-8AD1-176BB4CB8D87}"/>
    <dgm:cxn modelId="{3DAC7862-E326-4CC9-92F1-93FE078A6647}" type="presOf" srcId="{03F854B3-F480-47EA-9E97-1C2BFCE3AB47}" destId="{3FDF22F0-834C-40C4-88E1-451FBF34F8F6}" srcOrd="0" destOrd="0" presId="urn:microsoft.com/office/officeart/2005/8/layout/chevron2"/>
    <dgm:cxn modelId="{7DB71FAE-217B-4976-A97A-866DDE41B883}" srcId="{F6F344FB-CCFB-444C-A3AA-ED4DABE01D7E}" destId="{CA4F6560-5A00-436C-B046-9EAF23C218A5}" srcOrd="0" destOrd="0" parTransId="{3F23CC2A-AA76-4565-BCC3-85C681440F33}" sibTransId="{DA3D3729-D954-4953-9830-031AE075FE03}"/>
    <dgm:cxn modelId="{787117E4-16BB-4495-9294-B023957D7588}" srcId="{CA4F6560-5A00-436C-B046-9EAF23C218A5}" destId="{16F20CF5-9194-4640-A0CC-6978E03DF630}" srcOrd="1" destOrd="0" parTransId="{FBC8FD7B-A650-4B92-A298-198668A5EFB8}" sibTransId="{BB735894-FBBE-4D97-9D0A-EB1C1A843901}"/>
    <dgm:cxn modelId="{A6A0A3AC-32FE-4A5D-8919-3038B01A9F8B}" srcId="{03F854B3-F480-47EA-9E97-1C2BFCE3AB47}" destId="{AE9C3130-1571-4DAB-B966-B69C99671CB7}" srcOrd="0" destOrd="0" parTransId="{7530F759-B253-443B-AEEE-4EAE8C5019A5}" sibTransId="{11294C00-7DCB-4419-8E26-78FA3A8D4A8F}"/>
    <dgm:cxn modelId="{099BFDEB-0BDE-491F-B936-A60A681CF689}" type="presOf" srcId="{AE9C3130-1571-4DAB-B966-B69C99671CB7}" destId="{88C90B41-891C-43DD-9020-5F9BEEACB0E9}" srcOrd="0" destOrd="0" presId="urn:microsoft.com/office/officeart/2005/8/layout/chevron2"/>
    <dgm:cxn modelId="{E1D376B3-13F9-40AC-BACD-A9D6702BAEB8}" type="presOf" srcId="{694F213C-9A62-430E-82E5-1B7401327F12}" destId="{7DFB5CB5-F4A0-4E15-81F6-966ABF47569F}" srcOrd="0" destOrd="0" presId="urn:microsoft.com/office/officeart/2005/8/layout/chevron2"/>
    <dgm:cxn modelId="{9BF373AF-4152-4923-BE84-A6DFC2DCFFC8}" srcId="{694F213C-9A62-430E-82E5-1B7401327F12}" destId="{5F04AF5D-339B-49C1-B3C5-0F370B919DF8}" srcOrd="1" destOrd="0" parTransId="{2A3949FE-7058-47BB-9BD1-0C4660AC0471}" sibTransId="{13DAA2B6-9321-4E22-AC85-5B45B4F3D4D3}"/>
    <dgm:cxn modelId="{55FC7818-4A88-4D02-B9C0-E03A279605E1}" srcId="{F6F344FB-CCFB-444C-A3AA-ED4DABE01D7E}" destId="{03F854B3-F480-47EA-9E97-1C2BFCE3AB47}" srcOrd="1" destOrd="0" parTransId="{BA68648F-8419-4EC0-B284-D070F4C1105C}" sibTransId="{1F5A5906-630C-4D61-8395-71A98D98C729}"/>
    <dgm:cxn modelId="{F6D74778-AAD1-40BB-972D-B2E118E72F5E}" srcId="{03F854B3-F480-47EA-9E97-1C2BFCE3AB47}" destId="{AE79267B-22C7-4E61-8A71-184E61EFDF0D}" srcOrd="1" destOrd="0" parTransId="{ACFEFDEA-1202-4BF1-BD0D-8555AFFF81D9}" sibTransId="{71ECDD2D-2DB2-4D31-9B95-683639448A9C}"/>
    <dgm:cxn modelId="{DDF28F57-488A-4087-9C4E-A4FA43C15892}" type="presOf" srcId="{F6F344FB-CCFB-444C-A3AA-ED4DABE01D7E}" destId="{62A4928F-EE80-4ACB-9C38-8050B7FA1F35}" srcOrd="0" destOrd="0" presId="urn:microsoft.com/office/officeart/2005/8/layout/chevron2"/>
    <dgm:cxn modelId="{C0DD4154-1B88-4F7B-ADE8-CD7A9FB945E1}" type="presOf" srcId="{5F04AF5D-339B-49C1-B3C5-0F370B919DF8}" destId="{4CE25BCF-C5FB-4B45-A994-96517E5B0FC2}" srcOrd="0" destOrd="1" presId="urn:microsoft.com/office/officeart/2005/8/layout/chevron2"/>
    <dgm:cxn modelId="{11420328-71F9-4A5E-A4C6-59CBEFABB450}" type="presOf" srcId="{16F20CF5-9194-4640-A0CC-6978E03DF630}" destId="{6D812E27-43FB-4FDC-BD68-8B35C80F4FAA}" srcOrd="0" destOrd="1" presId="urn:microsoft.com/office/officeart/2005/8/layout/chevron2"/>
    <dgm:cxn modelId="{0D6F76BE-C05F-474D-9EA8-E25834B9D64B}" type="presOf" srcId="{AE79267B-22C7-4E61-8A71-184E61EFDF0D}" destId="{88C90B41-891C-43DD-9020-5F9BEEACB0E9}" srcOrd="0" destOrd="1" presId="urn:microsoft.com/office/officeart/2005/8/layout/chevron2"/>
    <dgm:cxn modelId="{370F0B8B-6FD7-448C-A1AA-C3ECD7C7EF47}" type="presOf" srcId="{1A327ABB-EC30-4890-BE5E-93529FE85CC7}" destId="{6D812E27-43FB-4FDC-BD68-8B35C80F4FAA}" srcOrd="0" destOrd="0" presId="urn:microsoft.com/office/officeart/2005/8/layout/chevron2"/>
    <dgm:cxn modelId="{92AD37AC-5FFE-4AA3-9C16-16954CCE1BDD}" type="presParOf" srcId="{62A4928F-EE80-4ACB-9C38-8050B7FA1F35}" destId="{FF60C6FF-6D36-4694-8FE3-9E5F8138D7A5}" srcOrd="0" destOrd="0" presId="urn:microsoft.com/office/officeart/2005/8/layout/chevron2"/>
    <dgm:cxn modelId="{47B9443D-3AFC-41CD-83A9-2CA88EAF819D}" type="presParOf" srcId="{FF60C6FF-6D36-4694-8FE3-9E5F8138D7A5}" destId="{DBA85D42-EF5C-4416-A8BE-42FF53E62A12}" srcOrd="0" destOrd="0" presId="urn:microsoft.com/office/officeart/2005/8/layout/chevron2"/>
    <dgm:cxn modelId="{D13C09E8-35C7-4B79-8B03-92EB0404D6DC}" type="presParOf" srcId="{FF60C6FF-6D36-4694-8FE3-9E5F8138D7A5}" destId="{6D812E27-43FB-4FDC-BD68-8B35C80F4FAA}" srcOrd="1" destOrd="0" presId="urn:microsoft.com/office/officeart/2005/8/layout/chevron2"/>
    <dgm:cxn modelId="{884AA759-BE7F-4031-B5DA-03CC6A873A50}" type="presParOf" srcId="{62A4928F-EE80-4ACB-9C38-8050B7FA1F35}" destId="{06DF7096-5C96-49D8-9DEA-220F32B24F44}" srcOrd="1" destOrd="0" presId="urn:microsoft.com/office/officeart/2005/8/layout/chevron2"/>
    <dgm:cxn modelId="{EDCB785C-6460-4EE4-8E97-060F9AA5C8CE}" type="presParOf" srcId="{62A4928F-EE80-4ACB-9C38-8050B7FA1F35}" destId="{73225301-2BAC-4839-B4A4-A7AC15EF2ECF}" srcOrd="2" destOrd="0" presId="urn:microsoft.com/office/officeart/2005/8/layout/chevron2"/>
    <dgm:cxn modelId="{152D9921-C341-47F6-BD21-797B71A69541}" type="presParOf" srcId="{73225301-2BAC-4839-B4A4-A7AC15EF2ECF}" destId="{3FDF22F0-834C-40C4-88E1-451FBF34F8F6}" srcOrd="0" destOrd="0" presId="urn:microsoft.com/office/officeart/2005/8/layout/chevron2"/>
    <dgm:cxn modelId="{EA9C6550-4DA9-4BB0-BAAD-C1E8A93E3162}" type="presParOf" srcId="{73225301-2BAC-4839-B4A4-A7AC15EF2ECF}" destId="{88C90B41-891C-43DD-9020-5F9BEEACB0E9}" srcOrd="1" destOrd="0" presId="urn:microsoft.com/office/officeart/2005/8/layout/chevron2"/>
    <dgm:cxn modelId="{5FFB478B-CFA3-4C79-A1E0-930F8EDD2C7D}" type="presParOf" srcId="{62A4928F-EE80-4ACB-9C38-8050B7FA1F35}" destId="{E0BFC98B-1E03-4086-AC96-B17B648F7852}" srcOrd="3" destOrd="0" presId="urn:microsoft.com/office/officeart/2005/8/layout/chevron2"/>
    <dgm:cxn modelId="{AEAB7C76-3479-40C3-A50A-B6792D48F266}" type="presParOf" srcId="{62A4928F-EE80-4ACB-9C38-8050B7FA1F35}" destId="{45719A3B-5D89-4A75-BBE0-B4AC07EC179C}" srcOrd="4" destOrd="0" presId="urn:microsoft.com/office/officeart/2005/8/layout/chevron2"/>
    <dgm:cxn modelId="{8C9078A6-E8A0-4407-B07C-5C34D8479F9E}" type="presParOf" srcId="{45719A3B-5D89-4A75-BBE0-B4AC07EC179C}" destId="{7DFB5CB5-F4A0-4E15-81F6-966ABF47569F}" srcOrd="0" destOrd="0" presId="urn:microsoft.com/office/officeart/2005/8/layout/chevron2"/>
    <dgm:cxn modelId="{C87B1FBE-A578-4D4F-9F37-0560254C39DD}" type="presParOf" srcId="{45719A3B-5D89-4A75-BBE0-B4AC07EC179C}" destId="{4CE25BCF-C5FB-4B45-A994-96517E5B0FC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CE552F-0B36-4063-B765-F40E2D4255BA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DAC6036-9195-4020-80BD-05481419969D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600" dirty="0" smtClean="0">
              <a:solidFill>
                <a:schemeClr val="accent2"/>
              </a:solidFill>
            </a:rPr>
            <a:t>Физическое</a:t>
          </a:r>
          <a:r>
            <a:rPr lang="ru-RU" sz="1600" dirty="0" smtClean="0"/>
            <a:t> </a:t>
          </a:r>
          <a:r>
            <a:rPr lang="ru-RU" sz="1600" dirty="0" smtClean="0">
              <a:solidFill>
                <a:schemeClr val="accent2"/>
              </a:solidFill>
            </a:rPr>
            <a:t>развитие</a:t>
          </a:r>
          <a:endParaRPr lang="ru-RU" sz="1600" dirty="0">
            <a:solidFill>
              <a:schemeClr val="accent2"/>
            </a:solidFill>
          </a:endParaRPr>
        </a:p>
      </dgm:t>
    </dgm:pt>
    <dgm:pt modelId="{38F9DF70-D42D-44EB-9146-EFDE53B35F31}" type="parTrans" cxnId="{B749CECB-37F1-49AC-BCD1-9E3B37225CC8}">
      <dgm:prSet/>
      <dgm:spPr/>
      <dgm:t>
        <a:bodyPr/>
        <a:lstStyle/>
        <a:p>
          <a:endParaRPr lang="ru-RU"/>
        </a:p>
      </dgm:t>
    </dgm:pt>
    <dgm:pt modelId="{1833F0A4-C49F-4D1A-9D52-90292FBD73C1}" type="sibTrans" cxnId="{B749CECB-37F1-49AC-BCD1-9E3B37225CC8}">
      <dgm:prSet/>
      <dgm:spPr/>
      <dgm:t>
        <a:bodyPr/>
        <a:lstStyle/>
        <a:p>
          <a:endParaRPr lang="ru-RU"/>
        </a:p>
      </dgm:t>
    </dgm:pt>
    <dgm:pt modelId="{F804443E-15D2-4096-9C1D-B10CF05E3F34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600" dirty="0" smtClean="0">
              <a:solidFill>
                <a:schemeClr val="accent2"/>
              </a:solidFill>
            </a:rPr>
            <a:t>Художественно – эстетическое развитие</a:t>
          </a:r>
          <a:endParaRPr lang="ru-RU" sz="1600" dirty="0">
            <a:solidFill>
              <a:schemeClr val="accent2"/>
            </a:solidFill>
          </a:endParaRPr>
        </a:p>
      </dgm:t>
    </dgm:pt>
    <dgm:pt modelId="{41EB2ACA-FDFD-4FE5-81E1-C185CA666FEA}" type="parTrans" cxnId="{B5B5773D-768B-45B6-BB61-81269B5F43D9}">
      <dgm:prSet/>
      <dgm:spPr/>
      <dgm:t>
        <a:bodyPr/>
        <a:lstStyle/>
        <a:p>
          <a:endParaRPr lang="ru-RU"/>
        </a:p>
      </dgm:t>
    </dgm:pt>
    <dgm:pt modelId="{9F44A3A0-54DF-445B-A0AB-5F2225688334}" type="sibTrans" cxnId="{B5B5773D-768B-45B6-BB61-81269B5F43D9}">
      <dgm:prSet/>
      <dgm:spPr/>
      <dgm:t>
        <a:bodyPr/>
        <a:lstStyle/>
        <a:p>
          <a:endParaRPr lang="ru-RU"/>
        </a:p>
      </dgm:t>
    </dgm:pt>
    <dgm:pt modelId="{4DD0470C-7D13-4458-BD2E-9F37E1A7ECCA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600" dirty="0" smtClean="0">
              <a:solidFill>
                <a:schemeClr val="accent2"/>
              </a:solidFill>
            </a:rPr>
            <a:t>Познавательное развитие</a:t>
          </a:r>
          <a:endParaRPr lang="ru-RU" sz="1600" dirty="0">
            <a:solidFill>
              <a:schemeClr val="accent2"/>
            </a:solidFill>
          </a:endParaRPr>
        </a:p>
      </dgm:t>
    </dgm:pt>
    <dgm:pt modelId="{A4E9D7F6-09D5-47B9-A534-6F409FBDF3B3}" type="parTrans" cxnId="{4ED1AFC7-40BD-4172-ADF5-596E0D03D5D6}">
      <dgm:prSet/>
      <dgm:spPr/>
      <dgm:t>
        <a:bodyPr/>
        <a:lstStyle/>
        <a:p>
          <a:endParaRPr lang="ru-RU"/>
        </a:p>
      </dgm:t>
    </dgm:pt>
    <dgm:pt modelId="{DB10407D-F60C-4706-8A58-A208843C5EAF}" type="sibTrans" cxnId="{4ED1AFC7-40BD-4172-ADF5-596E0D03D5D6}">
      <dgm:prSet/>
      <dgm:spPr/>
      <dgm:t>
        <a:bodyPr/>
        <a:lstStyle/>
        <a:p>
          <a:endParaRPr lang="ru-RU"/>
        </a:p>
      </dgm:t>
    </dgm:pt>
    <dgm:pt modelId="{E816CBC1-4ECD-4D58-9ECB-F223C57DDE0A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600" dirty="0" smtClean="0">
              <a:solidFill>
                <a:schemeClr val="accent2"/>
              </a:solidFill>
            </a:rPr>
            <a:t>Социально – коммуникативное развитие</a:t>
          </a:r>
          <a:endParaRPr lang="ru-RU" sz="1600" dirty="0">
            <a:solidFill>
              <a:schemeClr val="accent2"/>
            </a:solidFill>
          </a:endParaRPr>
        </a:p>
      </dgm:t>
    </dgm:pt>
    <dgm:pt modelId="{B4245D9E-BC11-4ABC-81F6-39530E6C64D0}" type="parTrans" cxnId="{D7892150-DB77-4069-8344-F6A652CD8296}">
      <dgm:prSet/>
      <dgm:spPr/>
      <dgm:t>
        <a:bodyPr/>
        <a:lstStyle/>
        <a:p>
          <a:endParaRPr lang="ru-RU"/>
        </a:p>
      </dgm:t>
    </dgm:pt>
    <dgm:pt modelId="{1528CDFE-510B-4B6A-9BA7-8F00BB17BE0D}" type="sibTrans" cxnId="{D7892150-DB77-4069-8344-F6A652CD8296}">
      <dgm:prSet/>
      <dgm:spPr/>
      <dgm:t>
        <a:bodyPr/>
        <a:lstStyle/>
        <a:p>
          <a:endParaRPr lang="ru-RU"/>
        </a:p>
      </dgm:t>
    </dgm:pt>
    <dgm:pt modelId="{D78DBB56-A0A0-4270-BCE3-0C7DCEFD6DB3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600" dirty="0" smtClean="0">
              <a:solidFill>
                <a:schemeClr val="accent2"/>
              </a:solidFill>
            </a:rPr>
            <a:t>Речевое развитие</a:t>
          </a:r>
          <a:endParaRPr lang="ru-RU" sz="1600" dirty="0">
            <a:solidFill>
              <a:schemeClr val="accent2"/>
            </a:solidFill>
          </a:endParaRPr>
        </a:p>
      </dgm:t>
    </dgm:pt>
    <dgm:pt modelId="{C9C80E04-DA70-4BE5-829D-1B160525046C}" type="parTrans" cxnId="{F01D56A1-A9F3-497E-855F-B2BD3298925A}">
      <dgm:prSet/>
      <dgm:spPr/>
      <dgm:t>
        <a:bodyPr/>
        <a:lstStyle/>
        <a:p>
          <a:endParaRPr lang="ru-RU"/>
        </a:p>
      </dgm:t>
    </dgm:pt>
    <dgm:pt modelId="{8649894E-924D-447D-8FE6-B0DE469D8CC6}" type="sibTrans" cxnId="{F01D56A1-A9F3-497E-855F-B2BD3298925A}">
      <dgm:prSet/>
      <dgm:spPr/>
      <dgm:t>
        <a:bodyPr/>
        <a:lstStyle/>
        <a:p>
          <a:endParaRPr lang="ru-RU"/>
        </a:p>
      </dgm:t>
    </dgm:pt>
    <dgm:pt modelId="{524AD83C-F9CA-4FAC-AB12-27A789C640AC}" type="pres">
      <dgm:prSet presAssocID="{6FCE552F-0B36-4063-B765-F40E2D4255B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C92C28-A54C-4230-B866-66704B4AD2A6}" type="pres">
      <dgm:prSet presAssocID="{5DAC6036-9195-4020-80BD-05481419969D}" presName="node" presStyleLbl="node1" presStyleIdx="0" presStyleCnt="5" custScaleX="1540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D054DC-A679-4BA8-8DD6-93AAC173FFF5}" type="pres">
      <dgm:prSet presAssocID="{1833F0A4-C49F-4D1A-9D52-90292FBD73C1}" presName="sibTrans" presStyleLbl="sibTrans2D1" presStyleIdx="0" presStyleCnt="5"/>
      <dgm:spPr/>
      <dgm:t>
        <a:bodyPr/>
        <a:lstStyle/>
        <a:p>
          <a:endParaRPr lang="ru-RU"/>
        </a:p>
      </dgm:t>
    </dgm:pt>
    <dgm:pt modelId="{976B958A-546F-4EE4-9F20-B824BCD1A73A}" type="pres">
      <dgm:prSet presAssocID="{1833F0A4-C49F-4D1A-9D52-90292FBD73C1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22151A91-8BC7-40ED-9DF9-292FA7D28AEB}" type="pres">
      <dgm:prSet presAssocID="{F804443E-15D2-4096-9C1D-B10CF05E3F34}" presName="node" presStyleLbl="node1" presStyleIdx="1" presStyleCnt="5" custScaleX="159566" custRadScaleRad="111403" custRadScaleInc="56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1BEF14-8E41-43EC-86C6-033CBB61F5C6}" type="pres">
      <dgm:prSet presAssocID="{9F44A3A0-54DF-445B-A0AB-5F2225688334}" presName="sibTrans" presStyleLbl="sibTrans2D1" presStyleIdx="1" presStyleCnt="5"/>
      <dgm:spPr/>
      <dgm:t>
        <a:bodyPr/>
        <a:lstStyle/>
        <a:p>
          <a:endParaRPr lang="ru-RU"/>
        </a:p>
      </dgm:t>
    </dgm:pt>
    <dgm:pt modelId="{8834A77B-34DE-4DAD-B131-C4105E4BA28A}" type="pres">
      <dgm:prSet presAssocID="{9F44A3A0-54DF-445B-A0AB-5F2225688334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A5318EE8-CFF1-41E7-B3B3-8D79F845D764}" type="pres">
      <dgm:prSet presAssocID="{4DD0470C-7D13-4458-BD2E-9F37E1A7ECCA}" presName="node" presStyleLbl="node1" presStyleIdx="2" presStyleCnt="5" custScaleX="165317" custRadScaleRad="104761" custRadScaleInc="-126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069BC8-CA30-4479-9491-B10B2C1AB7D9}" type="pres">
      <dgm:prSet presAssocID="{DB10407D-F60C-4706-8A58-A208843C5EAF}" presName="sibTrans" presStyleLbl="sibTrans2D1" presStyleIdx="2" presStyleCnt="5"/>
      <dgm:spPr/>
      <dgm:t>
        <a:bodyPr/>
        <a:lstStyle/>
        <a:p>
          <a:endParaRPr lang="ru-RU"/>
        </a:p>
      </dgm:t>
    </dgm:pt>
    <dgm:pt modelId="{FEA6954F-EF61-43E3-BFE1-E5C18A12B11B}" type="pres">
      <dgm:prSet presAssocID="{DB10407D-F60C-4706-8A58-A208843C5EAF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56800D56-F7FC-44B6-95C1-D99593F3B4B5}" type="pres">
      <dgm:prSet presAssocID="{E816CBC1-4ECD-4D58-9ECB-F223C57DDE0A}" presName="node" presStyleLbl="node1" presStyleIdx="3" presStyleCnt="5" custScaleX="157052" custRadScaleRad="115214" custRadScaleInc="206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591E38-8A84-4202-AADD-9AEDC2204A81}" type="pres">
      <dgm:prSet presAssocID="{1528CDFE-510B-4B6A-9BA7-8F00BB17BE0D}" presName="sibTrans" presStyleLbl="sibTrans2D1" presStyleIdx="3" presStyleCnt="5"/>
      <dgm:spPr/>
      <dgm:t>
        <a:bodyPr/>
        <a:lstStyle/>
        <a:p>
          <a:endParaRPr lang="ru-RU"/>
        </a:p>
      </dgm:t>
    </dgm:pt>
    <dgm:pt modelId="{564E51EA-2A7D-4E9C-9B86-EF7F9C15EB12}" type="pres">
      <dgm:prSet presAssocID="{1528CDFE-510B-4B6A-9BA7-8F00BB17BE0D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0A697E85-B8BB-406F-96F8-01183A7C803B}" type="pres">
      <dgm:prSet presAssocID="{D78DBB56-A0A0-4270-BCE3-0C7DCEFD6DB3}" presName="node" presStyleLbl="node1" presStyleIdx="4" presStyleCnt="5" custScaleX="164920" custRadScaleRad="100083" custRadScaleInc="-4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B38CBB-5B0C-4ADA-BEC7-34E3FB971D01}" type="pres">
      <dgm:prSet presAssocID="{8649894E-924D-447D-8FE6-B0DE469D8CC6}" presName="sibTrans" presStyleLbl="sibTrans2D1" presStyleIdx="4" presStyleCnt="5"/>
      <dgm:spPr/>
      <dgm:t>
        <a:bodyPr/>
        <a:lstStyle/>
        <a:p>
          <a:endParaRPr lang="ru-RU"/>
        </a:p>
      </dgm:t>
    </dgm:pt>
    <dgm:pt modelId="{34A350CB-AB2E-4C73-AE08-F34F769D7DDC}" type="pres">
      <dgm:prSet presAssocID="{8649894E-924D-447D-8FE6-B0DE469D8CC6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A53162AF-BDC9-4237-B745-62E3EA8F044A}" type="presOf" srcId="{DB10407D-F60C-4706-8A58-A208843C5EAF}" destId="{1C069BC8-CA30-4479-9491-B10B2C1AB7D9}" srcOrd="0" destOrd="0" presId="urn:microsoft.com/office/officeart/2005/8/layout/cycle2"/>
    <dgm:cxn modelId="{D7892150-DB77-4069-8344-F6A652CD8296}" srcId="{6FCE552F-0B36-4063-B765-F40E2D4255BA}" destId="{E816CBC1-4ECD-4D58-9ECB-F223C57DDE0A}" srcOrd="3" destOrd="0" parTransId="{B4245D9E-BC11-4ABC-81F6-39530E6C64D0}" sibTransId="{1528CDFE-510B-4B6A-9BA7-8F00BB17BE0D}"/>
    <dgm:cxn modelId="{1A1656F7-BA61-4EE7-AAC5-A2C40982D2E9}" type="presOf" srcId="{E816CBC1-4ECD-4D58-9ECB-F223C57DDE0A}" destId="{56800D56-F7FC-44B6-95C1-D99593F3B4B5}" srcOrd="0" destOrd="0" presId="urn:microsoft.com/office/officeart/2005/8/layout/cycle2"/>
    <dgm:cxn modelId="{C1CD3445-E63D-463E-930B-34E560264A6E}" type="presOf" srcId="{8649894E-924D-447D-8FE6-B0DE469D8CC6}" destId="{34A350CB-AB2E-4C73-AE08-F34F769D7DDC}" srcOrd="1" destOrd="0" presId="urn:microsoft.com/office/officeart/2005/8/layout/cycle2"/>
    <dgm:cxn modelId="{672A4AAD-9E4C-476E-B2DA-2CCC82EE4C79}" type="presOf" srcId="{D78DBB56-A0A0-4270-BCE3-0C7DCEFD6DB3}" destId="{0A697E85-B8BB-406F-96F8-01183A7C803B}" srcOrd="0" destOrd="0" presId="urn:microsoft.com/office/officeart/2005/8/layout/cycle2"/>
    <dgm:cxn modelId="{B749CECB-37F1-49AC-BCD1-9E3B37225CC8}" srcId="{6FCE552F-0B36-4063-B765-F40E2D4255BA}" destId="{5DAC6036-9195-4020-80BD-05481419969D}" srcOrd="0" destOrd="0" parTransId="{38F9DF70-D42D-44EB-9146-EFDE53B35F31}" sibTransId="{1833F0A4-C49F-4D1A-9D52-90292FBD73C1}"/>
    <dgm:cxn modelId="{EABF33F7-BA70-4AF6-9AEE-442D3D7C8D48}" type="presOf" srcId="{DB10407D-F60C-4706-8A58-A208843C5EAF}" destId="{FEA6954F-EF61-43E3-BFE1-E5C18A12B11B}" srcOrd="1" destOrd="0" presId="urn:microsoft.com/office/officeart/2005/8/layout/cycle2"/>
    <dgm:cxn modelId="{386988E4-5A8E-4902-9ED7-7E4E17C9581D}" type="presOf" srcId="{1833F0A4-C49F-4D1A-9D52-90292FBD73C1}" destId="{976B958A-546F-4EE4-9F20-B824BCD1A73A}" srcOrd="1" destOrd="0" presId="urn:microsoft.com/office/officeart/2005/8/layout/cycle2"/>
    <dgm:cxn modelId="{C2930C77-B089-430D-8954-9CB83783C268}" type="presOf" srcId="{4DD0470C-7D13-4458-BD2E-9F37E1A7ECCA}" destId="{A5318EE8-CFF1-41E7-B3B3-8D79F845D764}" srcOrd="0" destOrd="0" presId="urn:microsoft.com/office/officeart/2005/8/layout/cycle2"/>
    <dgm:cxn modelId="{46B030B9-C9E0-4E7F-8585-E5EEFE522C55}" type="presOf" srcId="{F804443E-15D2-4096-9C1D-B10CF05E3F34}" destId="{22151A91-8BC7-40ED-9DF9-292FA7D28AEB}" srcOrd="0" destOrd="0" presId="urn:microsoft.com/office/officeart/2005/8/layout/cycle2"/>
    <dgm:cxn modelId="{5AC9C703-C3FC-4FB4-87AA-7F3293553B97}" type="presOf" srcId="{6FCE552F-0B36-4063-B765-F40E2D4255BA}" destId="{524AD83C-F9CA-4FAC-AB12-27A789C640AC}" srcOrd="0" destOrd="0" presId="urn:microsoft.com/office/officeart/2005/8/layout/cycle2"/>
    <dgm:cxn modelId="{426997BA-497A-4B2E-BD30-0A89050EBF40}" type="presOf" srcId="{9F44A3A0-54DF-445B-A0AB-5F2225688334}" destId="{081BEF14-8E41-43EC-86C6-033CBB61F5C6}" srcOrd="0" destOrd="0" presId="urn:microsoft.com/office/officeart/2005/8/layout/cycle2"/>
    <dgm:cxn modelId="{4ED1AFC7-40BD-4172-ADF5-596E0D03D5D6}" srcId="{6FCE552F-0B36-4063-B765-F40E2D4255BA}" destId="{4DD0470C-7D13-4458-BD2E-9F37E1A7ECCA}" srcOrd="2" destOrd="0" parTransId="{A4E9D7F6-09D5-47B9-A534-6F409FBDF3B3}" sibTransId="{DB10407D-F60C-4706-8A58-A208843C5EAF}"/>
    <dgm:cxn modelId="{F01D56A1-A9F3-497E-855F-B2BD3298925A}" srcId="{6FCE552F-0B36-4063-B765-F40E2D4255BA}" destId="{D78DBB56-A0A0-4270-BCE3-0C7DCEFD6DB3}" srcOrd="4" destOrd="0" parTransId="{C9C80E04-DA70-4BE5-829D-1B160525046C}" sibTransId="{8649894E-924D-447D-8FE6-B0DE469D8CC6}"/>
    <dgm:cxn modelId="{C926B81A-1D14-4DAA-B605-9F1DA4CE0694}" type="presOf" srcId="{5DAC6036-9195-4020-80BD-05481419969D}" destId="{12C92C28-A54C-4230-B866-66704B4AD2A6}" srcOrd="0" destOrd="0" presId="urn:microsoft.com/office/officeart/2005/8/layout/cycle2"/>
    <dgm:cxn modelId="{79784F9E-19E6-4CED-A633-6AC0BB0806B3}" type="presOf" srcId="{1833F0A4-C49F-4D1A-9D52-90292FBD73C1}" destId="{54D054DC-A679-4BA8-8DD6-93AAC173FFF5}" srcOrd="0" destOrd="0" presId="urn:microsoft.com/office/officeart/2005/8/layout/cycle2"/>
    <dgm:cxn modelId="{C0CADF94-BC41-4B68-94B6-62AE686FD3CA}" type="presOf" srcId="{8649894E-924D-447D-8FE6-B0DE469D8CC6}" destId="{4DB38CBB-5B0C-4ADA-BEC7-34E3FB971D01}" srcOrd="0" destOrd="0" presId="urn:microsoft.com/office/officeart/2005/8/layout/cycle2"/>
    <dgm:cxn modelId="{8E89BF9E-A3B2-4734-859E-574A0D84E42D}" type="presOf" srcId="{1528CDFE-510B-4B6A-9BA7-8F00BB17BE0D}" destId="{564E51EA-2A7D-4E9C-9B86-EF7F9C15EB12}" srcOrd="1" destOrd="0" presId="urn:microsoft.com/office/officeart/2005/8/layout/cycle2"/>
    <dgm:cxn modelId="{A6920035-1216-411A-8F57-FE737C665531}" type="presOf" srcId="{9F44A3A0-54DF-445B-A0AB-5F2225688334}" destId="{8834A77B-34DE-4DAD-B131-C4105E4BA28A}" srcOrd="1" destOrd="0" presId="urn:microsoft.com/office/officeart/2005/8/layout/cycle2"/>
    <dgm:cxn modelId="{14E76BDA-CD56-489D-8F58-7EE0C08D1720}" type="presOf" srcId="{1528CDFE-510B-4B6A-9BA7-8F00BB17BE0D}" destId="{05591E38-8A84-4202-AADD-9AEDC2204A81}" srcOrd="0" destOrd="0" presId="urn:microsoft.com/office/officeart/2005/8/layout/cycle2"/>
    <dgm:cxn modelId="{B5B5773D-768B-45B6-BB61-81269B5F43D9}" srcId="{6FCE552F-0B36-4063-B765-F40E2D4255BA}" destId="{F804443E-15D2-4096-9C1D-B10CF05E3F34}" srcOrd="1" destOrd="0" parTransId="{41EB2ACA-FDFD-4FE5-81E1-C185CA666FEA}" sibTransId="{9F44A3A0-54DF-445B-A0AB-5F2225688334}"/>
    <dgm:cxn modelId="{A311F40C-9738-4C12-AA80-31EA8F36C9D5}" type="presParOf" srcId="{524AD83C-F9CA-4FAC-AB12-27A789C640AC}" destId="{12C92C28-A54C-4230-B866-66704B4AD2A6}" srcOrd="0" destOrd="0" presId="urn:microsoft.com/office/officeart/2005/8/layout/cycle2"/>
    <dgm:cxn modelId="{2D9E8F76-8AB4-4528-94A3-95D246957D8D}" type="presParOf" srcId="{524AD83C-F9CA-4FAC-AB12-27A789C640AC}" destId="{54D054DC-A679-4BA8-8DD6-93AAC173FFF5}" srcOrd="1" destOrd="0" presId="urn:microsoft.com/office/officeart/2005/8/layout/cycle2"/>
    <dgm:cxn modelId="{5B9E8B74-C9DF-4138-895F-6829EE17B437}" type="presParOf" srcId="{54D054DC-A679-4BA8-8DD6-93AAC173FFF5}" destId="{976B958A-546F-4EE4-9F20-B824BCD1A73A}" srcOrd="0" destOrd="0" presId="urn:microsoft.com/office/officeart/2005/8/layout/cycle2"/>
    <dgm:cxn modelId="{4FE73FA9-673F-4567-8944-3B270BD9424B}" type="presParOf" srcId="{524AD83C-F9CA-4FAC-AB12-27A789C640AC}" destId="{22151A91-8BC7-40ED-9DF9-292FA7D28AEB}" srcOrd="2" destOrd="0" presId="urn:microsoft.com/office/officeart/2005/8/layout/cycle2"/>
    <dgm:cxn modelId="{B89B16EE-CAD9-4EFD-8D5E-A796635AC1DC}" type="presParOf" srcId="{524AD83C-F9CA-4FAC-AB12-27A789C640AC}" destId="{081BEF14-8E41-43EC-86C6-033CBB61F5C6}" srcOrd="3" destOrd="0" presId="urn:microsoft.com/office/officeart/2005/8/layout/cycle2"/>
    <dgm:cxn modelId="{CF3D121F-3B26-4202-BF5A-A9D3808BA243}" type="presParOf" srcId="{081BEF14-8E41-43EC-86C6-033CBB61F5C6}" destId="{8834A77B-34DE-4DAD-B131-C4105E4BA28A}" srcOrd="0" destOrd="0" presId="urn:microsoft.com/office/officeart/2005/8/layout/cycle2"/>
    <dgm:cxn modelId="{54FAA6D2-E062-45F3-A4D9-2EE97760C804}" type="presParOf" srcId="{524AD83C-F9CA-4FAC-AB12-27A789C640AC}" destId="{A5318EE8-CFF1-41E7-B3B3-8D79F845D764}" srcOrd="4" destOrd="0" presId="urn:microsoft.com/office/officeart/2005/8/layout/cycle2"/>
    <dgm:cxn modelId="{16B04C23-D34A-4C96-B896-C0EBD4C1D4A7}" type="presParOf" srcId="{524AD83C-F9CA-4FAC-AB12-27A789C640AC}" destId="{1C069BC8-CA30-4479-9491-B10B2C1AB7D9}" srcOrd="5" destOrd="0" presId="urn:microsoft.com/office/officeart/2005/8/layout/cycle2"/>
    <dgm:cxn modelId="{BFDB7898-DD8A-4BDE-B9F8-2185ED9CB8E3}" type="presParOf" srcId="{1C069BC8-CA30-4479-9491-B10B2C1AB7D9}" destId="{FEA6954F-EF61-43E3-BFE1-E5C18A12B11B}" srcOrd="0" destOrd="0" presId="urn:microsoft.com/office/officeart/2005/8/layout/cycle2"/>
    <dgm:cxn modelId="{C12A827A-0F9D-4812-BDD9-6CE5CDD5AE94}" type="presParOf" srcId="{524AD83C-F9CA-4FAC-AB12-27A789C640AC}" destId="{56800D56-F7FC-44B6-95C1-D99593F3B4B5}" srcOrd="6" destOrd="0" presId="urn:microsoft.com/office/officeart/2005/8/layout/cycle2"/>
    <dgm:cxn modelId="{675CFF81-F1C0-41DD-A032-D1DC09074DC2}" type="presParOf" srcId="{524AD83C-F9CA-4FAC-AB12-27A789C640AC}" destId="{05591E38-8A84-4202-AADD-9AEDC2204A81}" srcOrd="7" destOrd="0" presId="urn:microsoft.com/office/officeart/2005/8/layout/cycle2"/>
    <dgm:cxn modelId="{1A9EFA18-FB13-4BCE-B796-F3B3F76E5400}" type="presParOf" srcId="{05591E38-8A84-4202-AADD-9AEDC2204A81}" destId="{564E51EA-2A7D-4E9C-9B86-EF7F9C15EB12}" srcOrd="0" destOrd="0" presId="urn:microsoft.com/office/officeart/2005/8/layout/cycle2"/>
    <dgm:cxn modelId="{85790036-C3C7-45FF-BF07-FB90FAD450D2}" type="presParOf" srcId="{524AD83C-F9CA-4FAC-AB12-27A789C640AC}" destId="{0A697E85-B8BB-406F-96F8-01183A7C803B}" srcOrd="8" destOrd="0" presId="urn:microsoft.com/office/officeart/2005/8/layout/cycle2"/>
    <dgm:cxn modelId="{40CA5F40-05D3-46EE-B1CA-383317936012}" type="presParOf" srcId="{524AD83C-F9CA-4FAC-AB12-27A789C640AC}" destId="{4DB38CBB-5B0C-4ADA-BEC7-34E3FB971D01}" srcOrd="9" destOrd="0" presId="urn:microsoft.com/office/officeart/2005/8/layout/cycle2"/>
    <dgm:cxn modelId="{AC1B2E96-1350-4A81-9691-361112983A0D}" type="presParOf" srcId="{4DB38CBB-5B0C-4ADA-BEC7-34E3FB971D01}" destId="{34A350CB-AB2E-4C73-AE08-F34F769D7DD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296C64-B281-4B42-9CF3-FE03A020510B}">
      <dsp:nvSpPr>
        <dsp:cNvPr id="0" name=""/>
        <dsp:cNvSpPr/>
      </dsp:nvSpPr>
      <dsp:spPr>
        <a:xfrm>
          <a:off x="3296021" y="1685422"/>
          <a:ext cx="1201154" cy="1201154"/>
        </a:xfrm>
        <a:prstGeom prst="ellipse">
          <a:avLst/>
        </a:prstGeom>
        <a:solidFill>
          <a:srgbClr val="FFC000"/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C00000"/>
              </a:solidFill>
            </a:rPr>
            <a:t>Игра</a:t>
          </a:r>
          <a:endParaRPr lang="ru-RU" sz="2800" kern="1200" dirty="0">
            <a:solidFill>
              <a:srgbClr val="C00000"/>
            </a:solidFill>
          </a:endParaRPr>
        </a:p>
      </dsp:txBody>
      <dsp:txXfrm>
        <a:off x="3471926" y="1861327"/>
        <a:ext cx="849344" cy="849344"/>
      </dsp:txXfrm>
    </dsp:sp>
    <dsp:sp modelId="{0A088737-7CF7-47BE-B238-477C2693DE7E}">
      <dsp:nvSpPr>
        <dsp:cNvPr id="0" name=""/>
        <dsp:cNvSpPr/>
      </dsp:nvSpPr>
      <dsp:spPr>
        <a:xfrm rot="16304544">
          <a:off x="3793504" y="1246420"/>
          <a:ext cx="257014" cy="4083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3830884" y="1366632"/>
        <a:ext cx="179910" cy="245036"/>
      </dsp:txXfrm>
    </dsp:sp>
    <dsp:sp modelId="{CB75BFDA-0EBA-4889-9D2E-22F256763CC1}">
      <dsp:nvSpPr>
        <dsp:cNvPr id="0" name=""/>
        <dsp:cNvSpPr/>
      </dsp:nvSpPr>
      <dsp:spPr>
        <a:xfrm>
          <a:off x="3168356" y="1"/>
          <a:ext cx="1559026" cy="1201154"/>
        </a:xfrm>
        <a:prstGeom prst="ellipse">
          <a:avLst/>
        </a:prstGeom>
        <a:solidFill>
          <a:srgbClr val="FFC000"/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Речь</a:t>
          </a:r>
          <a:endParaRPr lang="ru-RU" sz="1600" kern="1200" dirty="0">
            <a:solidFill>
              <a:srgbClr val="C00000"/>
            </a:solidFill>
          </a:endParaRPr>
        </a:p>
      </dsp:txBody>
      <dsp:txXfrm>
        <a:off x="3396670" y="175906"/>
        <a:ext cx="1102398" cy="849344"/>
      </dsp:txXfrm>
    </dsp:sp>
    <dsp:sp modelId="{18D334B4-8E06-4D22-A1CA-7366BEB12684}">
      <dsp:nvSpPr>
        <dsp:cNvPr id="0" name=""/>
        <dsp:cNvSpPr/>
      </dsp:nvSpPr>
      <dsp:spPr>
        <a:xfrm>
          <a:off x="4569451" y="2081803"/>
          <a:ext cx="174117" cy="4083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4569451" y="2163481"/>
        <a:ext cx="121882" cy="245036"/>
      </dsp:txXfrm>
    </dsp:sp>
    <dsp:sp modelId="{AE3F0514-D4EE-4DFF-8C3C-804C4829720D}">
      <dsp:nvSpPr>
        <dsp:cNvPr id="0" name=""/>
        <dsp:cNvSpPr/>
      </dsp:nvSpPr>
      <dsp:spPr>
        <a:xfrm>
          <a:off x="4825699" y="1685422"/>
          <a:ext cx="1506596" cy="1201154"/>
        </a:xfrm>
        <a:prstGeom prst="ellipse">
          <a:avLst/>
        </a:prstGeom>
        <a:solidFill>
          <a:srgbClr val="FFC000"/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Память</a:t>
          </a:r>
          <a:endParaRPr lang="ru-RU" sz="1600" kern="1200" dirty="0">
            <a:solidFill>
              <a:srgbClr val="C00000"/>
            </a:solidFill>
          </a:endParaRPr>
        </a:p>
      </dsp:txBody>
      <dsp:txXfrm>
        <a:off x="5046335" y="1861327"/>
        <a:ext cx="1065324" cy="849344"/>
      </dsp:txXfrm>
    </dsp:sp>
    <dsp:sp modelId="{03B804D2-A6F7-4A86-92E9-BE96CD6B8792}">
      <dsp:nvSpPr>
        <dsp:cNvPr id="0" name=""/>
        <dsp:cNvSpPr/>
      </dsp:nvSpPr>
      <dsp:spPr>
        <a:xfrm rot="5400000">
          <a:off x="3769069" y="2915784"/>
          <a:ext cx="255059" cy="4083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3807328" y="2959203"/>
        <a:ext cx="178541" cy="245036"/>
      </dsp:txXfrm>
    </dsp:sp>
    <dsp:sp modelId="{321BBBA2-F839-4597-AF70-754239F37184}">
      <dsp:nvSpPr>
        <dsp:cNvPr id="0" name=""/>
        <dsp:cNvSpPr/>
      </dsp:nvSpPr>
      <dsp:spPr>
        <a:xfrm>
          <a:off x="3127487" y="3367821"/>
          <a:ext cx="1538222" cy="1201154"/>
        </a:xfrm>
        <a:prstGeom prst="ellipse">
          <a:avLst/>
        </a:prstGeom>
        <a:solidFill>
          <a:srgbClr val="FFC000"/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Внимание</a:t>
          </a:r>
          <a:endParaRPr lang="ru-RU" sz="1600" kern="1200" dirty="0">
            <a:solidFill>
              <a:srgbClr val="C00000"/>
            </a:solidFill>
          </a:endParaRPr>
        </a:p>
      </dsp:txBody>
      <dsp:txXfrm>
        <a:off x="3352754" y="3543726"/>
        <a:ext cx="1087688" cy="849344"/>
      </dsp:txXfrm>
    </dsp:sp>
    <dsp:sp modelId="{A2D8A0D5-9184-41CD-9EE0-A8C3FBA4BC90}">
      <dsp:nvSpPr>
        <dsp:cNvPr id="0" name=""/>
        <dsp:cNvSpPr/>
      </dsp:nvSpPr>
      <dsp:spPr>
        <a:xfrm rot="10800000">
          <a:off x="3065227" y="2081803"/>
          <a:ext cx="163094" cy="4083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0800000">
        <a:off x="3114155" y="2163481"/>
        <a:ext cx="114166" cy="245036"/>
      </dsp:txXfrm>
    </dsp:sp>
    <dsp:sp modelId="{B21AEF64-7DFC-4686-87D2-8DB1CF552F23}">
      <dsp:nvSpPr>
        <dsp:cNvPr id="0" name=""/>
        <dsp:cNvSpPr/>
      </dsp:nvSpPr>
      <dsp:spPr>
        <a:xfrm>
          <a:off x="1440104" y="1685422"/>
          <a:ext cx="1548192" cy="1201154"/>
        </a:xfrm>
        <a:prstGeom prst="ellipse">
          <a:avLst/>
        </a:prstGeom>
        <a:solidFill>
          <a:srgbClr val="FFC000"/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Мышление</a:t>
          </a:r>
          <a:endParaRPr lang="ru-RU" sz="1600" kern="1200" dirty="0">
            <a:solidFill>
              <a:srgbClr val="C00000"/>
            </a:solidFill>
          </a:endParaRPr>
        </a:p>
      </dsp:txBody>
      <dsp:txXfrm>
        <a:off x="1666831" y="1861327"/>
        <a:ext cx="1094738" cy="8493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A85D42-EF5C-4416-A8BE-42FF53E62A12}">
      <dsp:nvSpPr>
        <dsp:cNvPr id="0" name=""/>
        <dsp:cNvSpPr/>
      </dsp:nvSpPr>
      <dsp:spPr>
        <a:xfrm rot="5400000">
          <a:off x="-247798" y="249366"/>
          <a:ext cx="1651992" cy="1156394"/>
        </a:xfrm>
        <a:prstGeom prst="chevron">
          <a:avLst/>
        </a:prstGeom>
        <a:solidFill>
          <a:srgbClr val="FFC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1 этап</a:t>
          </a:r>
          <a:endParaRPr lang="ru-RU" sz="3100" kern="1200" dirty="0"/>
        </a:p>
      </dsp:txBody>
      <dsp:txXfrm rot="-5400000">
        <a:off x="1" y="579764"/>
        <a:ext cx="1156394" cy="495598"/>
      </dsp:txXfrm>
    </dsp:sp>
    <dsp:sp modelId="{6D812E27-43FB-4FDC-BD68-8B35C80F4FAA}">
      <dsp:nvSpPr>
        <dsp:cNvPr id="0" name=""/>
        <dsp:cNvSpPr/>
      </dsp:nvSpPr>
      <dsp:spPr>
        <a:xfrm rot="5400000">
          <a:off x="3927499" y="-2769537"/>
          <a:ext cx="1073794" cy="66160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Arial" pitchFamily="34" charset="0"/>
              <a:cs typeface="Arial" pitchFamily="34" charset="0"/>
            </a:rPr>
            <a:t>От рождения до трех лет</a:t>
          </a:r>
          <a:endParaRPr lang="ru-RU" sz="2400" kern="1200" dirty="0">
            <a:latin typeface="Arial" pitchFamily="34" charset="0"/>
            <a:cs typeface="Arial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Arial" pitchFamily="34" charset="0"/>
              <a:cs typeface="Arial" pitchFamily="34" charset="0"/>
            </a:rPr>
            <a:t>Предметная игра</a:t>
          </a:r>
          <a:endParaRPr lang="ru-RU" sz="2400" kern="1200" dirty="0">
            <a:latin typeface="Arial" pitchFamily="34" charset="0"/>
            <a:cs typeface="Arial" pitchFamily="34" charset="0"/>
          </a:endParaRPr>
        </a:p>
      </dsp:txBody>
      <dsp:txXfrm rot="-5400000">
        <a:off x="1156394" y="53986"/>
        <a:ext cx="6563587" cy="968958"/>
      </dsp:txXfrm>
    </dsp:sp>
    <dsp:sp modelId="{3FDF22F0-834C-40C4-88E1-451FBF34F8F6}">
      <dsp:nvSpPr>
        <dsp:cNvPr id="0" name=""/>
        <dsp:cNvSpPr/>
      </dsp:nvSpPr>
      <dsp:spPr>
        <a:xfrm rot="5400000">
          <a:off x="-247798" y="1707802"/>
          <a:ext cx="1651992" cy="1156394"/>
        </a:xfrm>
        <a:prstGeom prst="chevron">
          <a:avLst/>
        </a:prstGeom>
        <a:solidFill>
          <a:srgbClr val="FFC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2 этап</a:t>
          </a:r>
          <a:endParaRPr lang="ru-RU" sz="3100" kern="1200" dirty="0"/>
        </a:p>
      </dsp:txBody>
      <dsp:txXfrm rot="-5400000">
        <a:off x="1" y="2038200"/>
        <a:ext cx="1156394" cy="495598"/>
      </dsp:txXfrm>
    </dsp:sp>
    <dsp:sp modelId="{88C90B41-891C-43DD-9020-5F9BEEACB0E9}">
      <dsp:nvSpPr>
        <dsp:cNvPr id="0" name=""/>
        <dsp:cNvSpPr/>
      </dsp:nvSpPr>
      <dsp:spPr>
        <a:xfrm rot="5400000">
          <a:off x="3927499" y="-1311101"/>
          <a:ext cx="1073794" cy="66160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Arial" pitchFamily="34" charset="0"/>
              <a:cs typeface="Arial" pitchFamily="34" charset="0"/>
            </a:rPr>
            <a:t>От трех до шести</a:t>
          </a:r>
          <a:endParaRPr lang="ru-RU" sz="2400" kern="1200" dirty="0">
            <a:latin typeface="Arial" pitchFamily="34" charset="0"/>
            <a:cs typeface="Arial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Arial" pitchFamily="34" charset="0"/>
              <a:cs typeface="Arial" pitchFamily="34" charset="0"/>
            </a:rPr>
            <a:t>Сюжетно – ролевая игра</a:t>
          </a:r>
          <a:endParaRPr lang="ru-RU" sz="2400" kern="1200" dirty="0">
            <a:latin typeface="Arial" pitchFamily="34" charset="0"/>
            <a:cs typeface="Arial" pitchFamily="34" charset="0"/>
          </a:endParaRPr>
        </a:p>
      </dsp:txBody>
      <dsp:txXfrm rot="-5400000">
        <a:off x="1156394" y="1512422"/>
        <a:ext cx="6563587" cy="968958"/>
      </dsp:txXfrm>
    </dsp:sp>
    <dsp:sp modelId="{7DFB5CB5-F4A0-4E15-81F6-966ABF47569F}">
      <dsp:nvSpPr>
        <dsp:cNvPr id="0" name=""/>
        <dsp:cNvSpPr/>
      </dsp:nvSpPr>
      <dsp:spPr>
        <a:xfrm rot="5400000">
          <a:off x="-247798" y="3166238"/>
          <a:ext cx="1651992" cy="1156394"/>
        </a:xfrm>
        <a:prstGeom prst="chevron">
          <a:avLst/>
        </a:prstGeom>
        <a:solidFill>
          <a:srgbClr val="FFC000"/>
        </a:solidFill>
        <a:ln w="127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3 этап</a:t>
          </a:r>
          <a:endParaRPr lang="ru-RU" sz="3100" kern="1200" dirty="0"/>
        </a:p>
      </dsp:txBody>
      <dsp:txXfrm rot="-5400000">
        <a:off x="1" y="3496636"/>
        <a:ext cx="1156394" cy="495598"/>
      </dsp:txXfrm>
    </dsp:sp>
    <dsp:sp modelId="{4CE25BCF-C5FB-4B45-A994-96517E5B0FC2}">
      <dsp:nvSpPr>
        <dsp:cNvPr id="0" name=""/>
        <dsp:cNvSpPr/>
      </dsp:nvSpPr>
      <dsp:spPr>
        <a:xfrm rot="5400000">
          <a:off x="3927499" y="147334"/>
          <a:ext cx="1073794" cy="66160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Arial" pitchFamily="34" charset="0"/>
              <a:cs typeface="Arial" pitchFamily="34" charset="0"/>
            </a:rPr>
            <a:t>От шести до семи лет</a:t>
          </a:r>
          <a:endParaRPr lang="ru-RU" sz="2400" kern="1200" dirty="0">
            <a:latin typeface="Arial" pitchFamily="34" charset="0"/>
            <a:cs typeface="Arial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Arial" pitchFamily="34" charset="0"/>
              <a:cs typeface="Arial" pitchFamily="34" charset="0"/>
            </a:rPr>
            <a:t>Игра с правилами</a:t>
          </a:r>
          <a:endParaRPr lang="ru-RU" sz="2400" kern="1200" dirty="0">
            <a:latin typeface="Arial" pitchFamily="34" charset="0"/>
            <a:cs typeface="Arial" pitchFamily="34" charset="0"/>
          </a:endParaRPr>
        </a:p>
      </dsp:txBody>
      <dsp:txXfrm rot="-5400000">
        <a:off x="1156394" y="2970857"/>
        <a:ext cx="6563587" cy="9689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C92C28-A54C-4230-B866-66704B4AD2A6}">
      <dsp:nvSpPr>
        <dsp:cNvPr id="0" name=""/>
        <dsp:cNvSpPr/>
      </dsp:nvSpPr>
      <dsp:spPr>
        <a:xfrm>
          <a:off x="2840905" y="50"/>
          <a:ext cx="2127570" cy="1381422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2"/>
              </a:solidFill>
            </a:rPr>
            <a:t>Физическое</a:t>
          </a:r>
          <a:r>
            <a:rPr lang="ru-RU" sz="1600" kern="1200" dirty="0" smtClean="0"/>
            <a:t> </a:t>
          </a:r>
          <a:r>
            <a:rPr lang="ru-RU" sz="1600" kern="1200" dirty="0" smtClean="0">
              <a:solidFill>
                <a:schemeClr val="accent2"/>
              </a:solidFill>
            </a:rPr>
            <a:t>развитие</a:t>
          </a:r>
          <a:endParaRPr lang="ru-RU" sz="1600" kern="1200" dirty="0">
            <a:solidFill>
              <a:schemeClr val="accent2"/>
            </a:solidFill>
          </a:endParaRPr>
        </a:p>
      </dsp:txBody>
      <dsp:txXfrm>
        <a:off x="3152480" y="202355"/>
        <a:ext cx="1504420" cy="976812"/>
      </dsp:txXfrm>
    </dsp:sp>
    <dsp:sp modelId="{54D054DC-A679-4BA8-8DD6-93AAC173FFF5}">
      <dsp:nvSpPr>
        <dsp:cNvPr id="0" name=""/>
        <dsp:cNvSpPr/>
      </dsp:nvSpPr>
      <dsp:spPr>
        <a:xfrm rot="1975602">
          <a:off x="4720413" y="1061414"/>
          <a:ext cx="233214" cy="4662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4726032" y="1135645"/>
        <a:ext cx="163250" cy="279738"/>
      </dsp:txXfrm>
    </dsp:sp>
    <dsp:sp modelId="{22151A91-8BC7-40ED-9DF9-292FA7D28AEB}">
      <dsp:nvSpPr>
        <dsp:cNvPr id="0" name=""/>
        <dsp:cNvSpPr/>
      </dsp:nvSpPr>
      <dsp:spPr>
        <a:xfrm>
          <a:off x="4691544" y="1223344"/>
          <a:ext cx="2204280" cy="1381422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2"/>
              </a:solidFill>
            </a:rPr>
            <a:t>Художественно – эстетическое развитие</a:t>
          </a:r>
          <a:endParaRPr lang="ru-RU" sz="1600" kern="1200" dirty="0">
            <a:solidFill>
              <a:schemeClr val="accent2"/>
            </a:solidFill>
          </a:endParaRPr>
        </a:p>
      </dsp:txBody>
      <dsp:txXfrm>
        <a:off x="5014353" y="1425649"/>
        <a:ext cx="1558662" cy="976812"/>
      </dsp:txXfrm>
    </dsp:sp>
    <dsp:sp modelId="{081BEF14-8E41-43EC-86C6-033CBB61F5C6}">
      <dsp:nvSpPr>
        <dsp:cNvPr id="0" name=""/>
        <dsp:cNvSpPr/>
      </dsp:nvSpPr>
      <dsp:spPr>
        <a:xfrm rot="6568915">
          <a:off x="5286037" y="2643588"/>
          <a:ext cx="334194" cy="4662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0800000">
        <a:off x="5352884" y="2689575"/>
        <a:ext cx="233936" cy="279738"/>
      </dsp:txXfrm>
    </dsp:sp>
    <dsp:sp modelId="{A5318EE8-CFF1-41E7-B3B3-8D79F845D764}">
      <dsp:nvSpPr>
        <dsp:cNvPr id="0" name=""/>
        <dsp:cNvSpPr/>
      </dsp:nvSpPr>
      <dsp:spPr>
        <a:xfrm>
          <a:off x="3964030" y="3167556"/>
          <a:ext cx="2283726" cy="1381422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2"/>
              </a:solidFill>
            </a:rPr>
            <a:t>Познавательное развитие</a:t>
          </a:r>
          <a:endParaRPr lang="ru-RU" sz="1600" kern="1200" dirty="0">
            <a:solidFill>
              <a:schemeClr val="accent2"/>
            </a:solidFill>
          </a:endParaRPr>
        </a:p>
      </dsp:txBody>
      <dsp:txXfrm>
        <a:off x="4298474" y="3369861"/>
        <a:ext cx="1614838" cy="976812"/>
      </dsp:txXfrm>
    </dsp:sp>
    <dsp:sp modelId="{1C069BC8-CA30-4479-9491-B10B2C1AB7D9}">
      <dsp:nvSpPr>
        <dsp:cNvPr id="0" name=""/>
        <dsp:cNvSpPr/>
      </dsp:nvSpPr>
      <dsp:spPr>
        <a:xfrm rot="10769538">
          <a:off x="3685534" y="3636866"/>
          <a:ext cx="196895" cy="4662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0800000">
        <a:off x="3744601" y="3729850"/>
        <a:ext cx="137827" cy="279738"/>
      </dsp:txXfrm>
    </dsp:sp>
    <dsp:sp modelId="{56800D56-F7FC-44B6-95C1-D99593F3B4B5}">
      <dsp:nvSpPr>
        <dsp:cNvPr id="0" name=""/>
        <dsp:cNvSpPr/>
      </dsp:nvSpPr>
      <dsp:spPr>
        <a:xfrm>
          <a:off x="1423219" y="3190577"/>
          <a:ext cx="2169551" cy="1381422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2"/>
              </a:solidFill>
            </a:rPr>
            <a:t>Социально – коммуникативное развитие</a:t>
          </a:r>
          <a:endParaRPr lang="ru-RU" sz="1600" kern="1200" dirty="0">
            <a:solidFill>
              <a:schemeClr val="accent2"/>
            </a:solidFill>
          </a:endParaRPr>
        </a:p>
      </dsp:txBody>
      <dsp:txXfrm>
        <a:off x="1740942" y="3392882"/>
        <a:ext cx="1534105" cy="976812"/>
      </dsp:txXfrm>
    </dsp:sp>
    <dsp:sp modelId="{05591E38-8A84-4202-AADD-9AEDC2204A81}">
      <dsp:nvSpPr>
        <dsp:cNvPr id="0" name=""/>
        <dsp:cNvSpPr/>
      </dsp:nvSpPr>
      <dsp:spPr>
        <a:xfrm rot="15707674">
          <a:off x="2209132" y="2673558"/>
          <a:ext cx="316649" cy="4662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0800000">
        <a:off x="2263408" y="2813815"/>
        <a:ext cx="221654" cy="279738"/>
      </dsp:txXfrm>
    </dsp:sp>
    <dsp:sp modelId="{0A697E85-B8BB-406F-96F8-01183A7C803B}">
      <dsp:nvSpPr>
        <dsp:cNvPr id="0" name=""/>
        <dsp:cNvSpPr/>
      </dsp:nvSpPr>
      <dsp:spPr>
        <a:xfrm>
          <a:off x="1085200" y="1223338"/>
          <a:ext cx="2278242" cy="1381422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2"/>
              </a:solidFill>
            </a:rPr>
            <a:t>Речевое развитие</a:t>
          </a:r>
          <a:endParaRPr lang="ru-RU" sz="1600" kern="1200" dirty="0">
            <a:solidFill>
              <a:schemeClr val="accent2"/>
            </a:solidFill>
          </a:endParaRPr>
        </a:p>
      </dsp:txBody>
      <dsp:txXfrm>
        <a:off x="1418841" y="1425643"/>
        <a:ext cx="1610960" cy="976812"/>
      </dsp:txXfrm>
    </dsp:sp>
    <dsp:sp modelId="{4DB38CBB-5B0C-4ADA-BEC7-34E3FB971D01}">
      <dsp:nvSpPr>
        <dsp:cNvPr id="0" name=""/>
        <dsp:cNvSpPr/>
      </dsp:nvSpPr>
      <dsp:spPr>
        <a:xfrm rot="19436751">
          <a:off x="2991599" y="1064319"/>
          <a:ext cx="159471" cy="4662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2996181" y="1171643"/>
        <a:ext cx="111630" cy="2797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FF511-5167-4A07-B13C-4EEAA3C76015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8240AFD-93E2-4B89-A6D8-9336E48D63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FF511-5167-4A07-B13C-4EEAA3C76015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0AFD-93E2-4B89-A6D8-9336E48D6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FF511-5167-4A07-B13C-4EEAA3C76015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0AFD-93E2-4B89-A6D8-9336E48D6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FF511-5167-4A07-B13C-4EEAA3C76015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0AFD-93E2-4B89-A6D8-9336E48D63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FF511-5167-4A07-B13C-4EEAA3C76015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8240AFD-93E2-4B89-A6D8-9336E48D6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FF511-5167-4A07-B13C-4EEAA3C76015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0AFD-93E2-4B89-A6D8-9336E48D63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FF511-5167-4A07-B13C-4EEAA3C76015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0AFD-93E2-4B89-A6D8-9336E48D63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FF511-5167-4A07-B13C-4EEAA3C76015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0AFD-93E2-4B89-A6D8-9336E48D6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FF511-5167-4A07-B13C-4EEAA3C76015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0AFD-93E2-4B89-A6D8-9336E48D6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FF511-5167-4A07-B13C-4EEAA3C76015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0AFD-93E2-4B89-A6D8-9336E48D63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FF511-5167-4A07-B13C-4EEAA3C76015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8240AFD-93E2-4B89-A6D8-9336E48D63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9FF511-5167-4A07-B13C-4EEAA3C76015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8240AFD-93E2-4B89-A6D8-9336E48D6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&#1044;&#1048;&#1040;&#1043;&#1053;&#1054;&#1057;&#1058;&#1048;&#1063;&#1045;&#1057;&#1050;&#1048;&#1049;%20&#1051;&#1048;&#1057;&#1058;%20&#1056;&#1040;&#1047;&#1042;&#1048;&#1058;&#1048;&#1071;%20&#1048;&#1043;&#1056;&#1067;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&#1058;&#1077;&#1093;&#1085;&#1086;&#1083;&#1086;&#1075;&#1080;&#1095;&#1077;&#1089;&#1082;&#1072;&#1103;%20&#1082;&#1072;&#1088;&#1090;&#1072;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3212976"/>
            <a:ext cx="7200800" cy="3096344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по курсу «Актуальные проблемы дошкольного образования</a:t>
            </a:r>
          </a:p>
          <a:p>
            <a:pPr algn="r"/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в условиях внедрения ФГОС»</a:t>
            </a:r>
          </a:p>
          <a:p>
            <a:pPr algn="r"/>
            <a:r>
              <a:rPr lang="ru-RU" sz="2400" dirty="0" smtClean="0">
                <a:solidFill>
                  <a:schemeClr val="folHlink"/>
                </a:solidFill>
              </a:rPr>
              <a:t>:</a:t>
            </a:r>
            <a:r>
              <a:rPr lang="ru-RU" sz="2400" dirty="0" smtClean="0"/>
              <a:t> </a:t>
            </a:r>
            <a:endParaRPr lang="ru-RU" sz="2400" dirty="0"/>
          </a:p>
          <a:p>
            <a:pPr algn="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Старший воспитатель</a:t>
            </a:r>
          </a:p>
          <a:p>
            <a:pPr algn="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МБДОУ детский сад</a:t>
            </a:r>
          </a:p>
          <a:p>
            <a:pPr algn="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комбинированного вида № 436</a:t>
            </a:r>
          </a:p>
          <a:p>
            <a:pPr algn="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Кандидатова Е.А.</a:t>
            </a:r>
          </a:p>
          <a:p>
            <a:pPr algn="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Город Нижний Новгород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2014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Методическая разработка учебного занятия на тему:</a:t>
            </a:r>
            <a:br>
              <a:rPr lang="ru-RU" sz="2800" dirty="0" smtClean="0"/>
            </a:br>
            <a:r>
              <a:rPr lang="ru-RU" sz="2800" dirty="0" smtClean="0"/>
              <a:t>«Разностороннее развитие ребенка в игровой деятельности»</a:t>
            </a:r>
            <a:endParaRPr lang="ru-RU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Диагностика игры по </a:t>
            </a:r>
            <a:r>
              <a:rPr lang="ru-RU" sz="24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Н.Ф.Комаровой</a:t>
            </a:r>
            <a:endParaRPr lang="ru-RU" sz="2400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764704"/>
            <a:ext cx="7772400" cy="5616624"/>
          </a:xfrm>
        </p:spPr>
        <p:txBody>
          <a:bodyPr>
            <a:normAutofit fontScale="55000" lnSpcReduction="20000"/>
          </a:bodyPr>
          <a:lstStyle/>
          <a:p>
            <a:pPr marL="0" indent="0" algn="ctr" hangingPunct="0">
              <a:lnSpc>
                <a:spcPct val="170000"/>
              </a:lnSpc>
              <a:buNone/>
            </a:pPr>
            <a:r>
              <a:rPr lang="ru-RU" sz="2900" b="1" cap="all" dirty="0" smtClean="0">
                <a:latin typeface="Arial" pitchFamily="34" charset="0"/>
                <a:cs typeface="Arial" pitchFamily="34" charset="0"/>
              </a:rPr>
              <a:t> Методика диагностирования игры детей</a:t>
            </a:r>
            <a:endParaRPr lang="ru-RU" sz="2900" b="1" cap="all" dirty="0">
              <a:latin typeface="Arial" pitchFamily="34" charset="0"/>
              <a:cs typeface="Arial" pitchFamily="34" charset="0"/>
            </a:endParaRPr>
          </a:p>
          <a:p>
            <a:pPr marL="0" indent="0" algn="ctr" hangingPunct="0">
              <a:lnSpc>
                <a:spcPct val="120000"/>
              </a:lnSpc>
              <a:buNone/>
            </a:pPr>
            <a:r>
              <a:rPr lang="ru-RU" sz="3300" dirty="0">
                <a:latin typeface="Arial" pitchFamily="34" charset="0"/>
                <a:cs typeface="Arial" pitchFamily="34" charset="0"/>
              </a:rPr>
              <a:t>Для заполнения диагностических листов нужны объективные данные об игре каждого ребенка. Чтобы их получать, можно использовать следующие методы.</a:t>
            </a:r>
          </a:p>
          <a:p>
            <a:pPr hangingPunct="0">
              <a:lnSpc>
                <a:spcPct val="120000"/>
              </a:lnSpc>
            </a:pPr>
            <a:r>
              <a:rPr lang="ru-RU" sz="3300" dirty="0">
                <a:latin typeface="Arial" pitchFamily="34" charset="0"/>
                <a:cs typeface="Arial" pitchFamily="34" charset="0"/>
              </a:rPr>
              <a:t>1. Наблюдение за играми детей в группе, на участке, их протоколирование. С этой целью можно использовать технические средства — фотосъемку, магнитофонную запись высказываний детей в игре.</a:t>
            </a:r>
          </a:p>
          <a:p>
            <a:pPr hangingPunct="0">
              <a:lnSpc>
                <a:spcPct val="120000"/>
              </a:lnSpc>
            </a:pPr>
            <a:r>
              <a:rPr lang="ru-RU" sz="3300" dirty="0">
                <a:latin typeface="Arial" pitchFamily="34" charset="0"/>
                <a:cs typeface="Arial" pitchFamily="34" charset="0"/>
              </a:rPr>
              <a:t>2. Беседы с воспитателями о содержании игр, о способах решения детьми игровых задач, о взаимодействии играющих, об их самостоятельности.</a:t>
            </a:r>
          </a:p>
          <a:p>
            <a:pPr hangingPunct="0">
              <a:lnSpc>
                <a:spcPct val="120000"/>
              </a:lnSpc>
            </a:pPr>
            <a:r>
              <a:rPr lang="ru-RU" sz="3300" dirty="0">
                <a:latin typeface="Arial" pitchFamily="34" charset="0"/>
                <a:cs typeface="Arial" pitchFamily="34" charset="0"/>
              </a:rPr>
              <a:t>3. Игровые проблемные ситуации, которые задает детям педагог, наблюдающий за играми. При этом он обязан тактично включаться в игру, не нарушая ее хода, и делать это только в том случае, если во время пассивного наблюдения невозможно определить степень сформированности того или иного показателя развития игры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ctr" hangingPunct="0">
              <a:lnSpc>
                <a:spcPct val="120000"/>
              </a:lnSpc>
              <a:buNone/>
            </a:pPr>
            <a:r>
              <a:rPr lang="ru-RU" sz="3300" dirty="0">
                <a:latin typeface="Arial" pitchFamily="34" charset="0"/>
                <a:cs typeface="Arial" pitchFamily="34" charset="0"/>
                <a:hlinkClick r:id="rId2" action="ppaction://hlinkfile"/>
              </a:rPr>
              <a:t>Диагностический лист </a:t>
            </a:r>
            <a:r>
              <a:rPr lang="ru-RU" sz="3300" dirty="0" smtClean="0">
                <a:latin typeface="Arial" pitchFamily="34" charset="0"/>
                <a:cs typeface="Arial" pitchFamily="34" charset="0"/>
                <a:hlinkClick r:id="rId2" action="ppaction://hlinkfile"/>
              </a:rPr>
              <a:t> </a:t>
            </a:r>
            <a:r>
              <a:rPr lang="ru-RU" sz="3300" dirty="0">
                <a:latin typeface="Arial" pitchFamily="34" charset="0"/>
                <a:cs typeface="Arial" pitchFamily="34" charset="0"/>
                <a:hlinkClick r:id="rId2" action="ppaction://hlinkfile"/>
              </a:rPr>
              <a:t>для воспитателей, </a:t>
            </a:r>
            <a:r>
              <a:rPr lang="ru-RU" sz="3300" dirty="0" smtClean="0">
                <a:latin typeface="Arial" pitchFamily="34" charset="0"/>
                <a:cs typeface="Arial" pitchFamily="34" charset="0"/>
                <a:hlinkClick r:id="rId2" action="ppaction://hlinkfile"/>
              </a:rPr>
              <a:t>с основными показателями </a:t>
            </a:r>
            <a:r>
              <a:rPr lang="ru-RU" sz="3300" dirty="0">
                <a:latin typeface="Arial" pitchFamily="34" charset="0"/>
                <a:cs typeface="Arial" pitchFamily="34" charset="0"/>
                <a:hlinkClick r:id="rId2" action="ppaction://hlinkfile"/>
              </a:rPr>
              <a:t>развития игры.</a:t>
            </a:r>
            <a:endParaRPr lang="ru-RU" sz="3300" dirty="0">
              <a:latin typeface="Arial" pitchFamily="34" charset="0"/>
              <a:cs typeface="Arial" pitchFamily="34" charset="0"/>
            </a:endParaRPr>
          </a:p>
          <a:p>
            <a:pPr marL="0" indent="0" hangingPunct="0">
              <a:lnSpc>
                <a:spcPct val="120000"/>
              </a:lnSpc>
              <a:buNone/>
            </a:pPr>
            <a:endParaRPr lang="ru-RU" sz="33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414034445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Планирование  игровой деятельности</a:t>
            </a:r>
            <a:endParaRPr lang="ru-RU" sz="24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836712"/>
            <a:ext cx="7772400" cy="5183088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2000" b="1" i="1" dirty="0"/>
              <a:t>Типичные трудности, испытываемые педагогами при планировании игры:</a:t>
            </a:r>
            <a:endParaRPr lang="ru-RU" sz="2000" dirty="0"/>
          </a:p>
          <a:p>
            <a:pPr lvl="0">
              <a:lnSpc>
                <a:spcPct val="150000"/>
              </a:lnSpc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Многие заранее планируют тематику игр, которые часто не сочетаются с работой по ознакомлению с окружающим.</a:t>
            </a:r>
          </a:p>
          <a:p>
            <a:pPr lvl="0">
              <a:lnSpc>
                <a:spcPct val="150000"/>
              </a:lnSpc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В планах почти не прослеживается перспектива постепенного формирования сюжетно-ролевой игры (то есть усложнение сюжета часто понимается, как простое увеличение количества игровых действий, а не развитие умения творчески комбинировать игровые эпизоды.</a:t>
            </a:r>
          </a:p>
          <a:p>
            <a:pPr marL="273050" indent="-273050" algn="just">
              <a:lnSpc>
                <a:spcPct val="150000"/>
              </a:lnSpc>
            </a:pP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В плане </a:t>
            </a:r>
            <a:r>
              <a:rPr lang="ru-RU" altLang="ru-RU" sz="1800" dirty="0">
                <a:latin typeface="Arial" pitchFamily="34" charset="0"/>
                <a:cs typeface="Arial" pitchFamily="34" charset="0"/>
              </a:rPr>
              <a:t>планируется деятельность  воспитателя, а не деятельность  детей. </a:t>
            </a: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Планируются </a:t>
            </a:r>
            <a:r>
              <a:rPr lang="ru-RU" altLang="ru-RU" sz="1800" dirty="0">
                <a:latin typeface="Arial" pitchFamily="34" charset="0"/>
                <a:cs typeface="Arial" pitchFamily="34" charset="0"/>
              </a:rPr>
              <a:t>задачи руководства игрой и методические  приемы, направленные  на реализацию этих задач.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39794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476672"/>
            <a:ext cx="7772400" cy="55431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b="1" i="1" dirty="0">
                <a:latin typeface="Arial" pitchFamily="34" charset="0"/>
                <a:cs typeface="Arial" pitchFamily="34" charset="0"/>
              </a:rPr>
              <a:t>Преимущества перспективного планирования: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1800" dirty="0">
                <a:latin typeface="Arial" pitchFamily="34" charset="0"/>
                <a:cs typeface="Arial" pitchFamily="34" charset="0"/>
              </a:rPr>
              <a:t>Можно предусмотреть последовательное решение задач по разделу «Игра».</a:t>
            </a:r>
          </a:p>
          <a:p>
            <a:pPr lvl="0"/>
            <a:r>
              <a:rPr lang="ru-RU" sz="1800" dirty="0">
                <a:latin typeface="Arial" pitchFamily="34" charset="0"/>
                <a:cs typeface="Arial" pitchFamily="34" charset="0"/>
              </a:rPr>
              <a:t>Воспитателю легче учитывать и использовать в игре знания, умения, навыки, получаемые на занятиях и в повседневной жизни.</a:t>
            </a:r>
          </a:p>
          <a:p>
            <a:pPr lvl="0"/>
            <a:r>
              <a:rPr lang="ru-RU" sz="1800" dirty="0">
                <a:latin typeface="Arial" pitchFamily="34" charset="0"/>
                <a:cs typeface="Arial" pitchFamily="34" charset="0"/>
              </a:rPr>
              <a:t>Наряду с обогащением сюжетной линии можно постепенно обогащать и способы игрового воспроизведения действительности.</a:t>
            </a:r>
          </a:p>
          <a:p>
            <a:pPr lvl="0"/>
            <a:r>
              <a:rPr lang="ru-RU" sz="1800" dirty="0">
                <a:latin typeface="Arial" pitchFamily="34" charset="0"/>
                <a:cs typeface="Arial" pitchFamily="34" charset="0"/>
              </a:rPr>
              <a:t>Планирование помогает осуществлять преемственность в работе воспитателей одной группы.</a:t>
            </a:r>
          </a:p>
          <a:p>
            <a:r>
              <a:rPr lang="ru-RU" sz="1800" dirty="0">
                <a:latin typeface="Arial" pitchFamily="34" charset="0"/>
                <a:cs typeface="Arial" pitchFamily="34" charset="0"/>
              </a:rPr>
              <a:t>Перспективное планирование состоит из 4 граф (аналогично компонентам комплексного метода):</a:t>
            </a:r>
          </a:p>
          <a:p>
            <a:pPr marL="320040" lvl="1" indent="0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- ознакомление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с окружающим;</a:t>
            </a:r>
          </a:p>
          <a:p>
            <a:pPr marL="320040" lvl="1" indent="0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- обогащение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игрового опыта;</a:t>
            </a:r>
          </a:p>
          <a:p>
            <a:pPr marL="320040" lvl="1" indent="0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- изменение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игровой среды;</a:t>
            </a:r>
          </a:p>
          <a:p>
            <a:pPr marL="320040" lvl="1" indent="0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- активизация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общения взрослого с ребенком.</a:t>
            </a:r>
          </a:p>
          <a:p>
            <a:pPr marL="0" indent="0" algn="ctr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Рекомендации педагогам по планированию игровой деятельности прилагаются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11218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7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Построение предметно – пространственной среды по игровой деятельности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ru-RU" dirty="0" smtClean="0"/>
              <a:t>«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Нет такой стороны воспитания, на которую  обстановка не оказывала бы влияния, нет способности, которая не находилась бы  в прямой зависимости от непосредственно окружающего ребенка конкретного мира…Тот, кому удастся создать такую обстановку, облегчит свой труд в высшей степени. Среди нее ребенок будет жить – развиваться собственной  самодовлеющей жизнью, его духовный рост будет совершенствоваться из самого себя, от природы…»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1900" dirty="0">
                <a:latin typeface="Arial" pitchFamily="34" charset="0"/>
                <a:cs typeface="Arial" pitchFamily="34" charset="0"/>
              </a:rPr>
              <a:t>                                                                                   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err="1" smtClean="0">
                <a:latin typeface="Arial" pitchFamily="34" charset="0"/>
                <a:cs typeface="Arial" pitchFamily="34" charset="0"/>
              </a:rPr>
              <a:t>Е.И.Тихеева</a:t>
            </a:r>
            <a:endParaRPr lang="ru-RU" sz="19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423541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332656"/>
            <a:ext cx="8219256" cy="568714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При отборе оборудования, учебно-методического  и игрового материала  для  детского сада необходимо руководствоваться </a:t>
            </a:r>
            <a:endParaRPr lang="ru-RU" sz="23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ru-RU" sz="2300" i="1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нормативно-правовой </a:t>
            </a:r>
            <a:r>
              <a:rPr lang="ru-RU" sz="2300" i="1" u="sng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базой</a:t>
            </a:r>
            <a:r>
              <a:rPr lang="ru-RU" sz="2300" i="1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ctr">
              <a:lnSpc>
                <a:spcPct val="120000"/>
              </a:lnSpc>
              <a:buNone/>
            </a:pPr>
            <a:endParaRPr lang="ru-RU" sz="2300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2100" dirty="0">
                <a:latin typeface="Arial" pitchFamily="34" charset="0"/>
                <a:cs typeface="Arial" pitchFamily="34" charset="0"/>
              </a:rPr>
              <a:t>1.Концепция дошкольного воспитания (1989 г.);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100" dirty="0">
                <a:latin typeface="Arial" pitchFamily="34" charset="0"/>
                <a:cs typeface="Arial" pitchFamily="34" charset="0"/>
              </a:rPr>
              <a:t>2.Концепция построения развивающей среды в дошкольном учреждении (1993 г.);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3. Методическое письмо Министерства образования Российской Федерации от 17.05.1995 №61/19-12 «О психолого-педагогических требованиях к играм и игрушкам в современных условиях»;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4.Требования 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СанПиН 2.4.1.2660-10 от 01.10. 2010 г.; </a:t>
            </a:r>
            <a:endParaRPr lang="ru-RU" sz="21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5. Приказом Министерства образования и науки РФ от 17.10.2013 года № 1155 «Об утверждении ФГОС ДО» пункт 3.3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100" dirty="0">
                <a:latin typeface="Arial" pitchFamily="34" charset="0"/>
                <a:cs typeface="Arial" pitchFamily="34" charset="0"/>
              </a:rPr>
              <a:t>6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.Концепция 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содержания непрерывного образования (дошкольное и начальное звено) от 17.06.2003 г.;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100" dirty="0">
                <a:latin typeface="Arial" pitchFamily="34" charset="0"/>
                <a:cs typeface="Arial" pitchFamily="34" charset="0"/>
              </a:rPr>
              <a:t>7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.Письмо 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Министерства образования РФ от 15.05.2004 № 03-51-46 ин/14-03 «Примерные требования к содержанию развивающей среды детей дошкольного возраста, воспитывающихся в семье»;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100" dirty="0">
                <a:latin typeface="Arial" pitchFamily="34" charset="0"/>
                <a:cs typeface="Arial" pitchFamily="34" charset="0"/>
              </a:rPr>
              <a:t>8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.Приказ 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МО РФ «Об экспертизе настольных, компьютерных и иных игр, игрушек и игровых сооружений для детей» (26.06.2000 г.)</a:t>
            </a:r>
          </a:p>
          <a:p>
            <a:pPr marL="0" indent="0">
              <a:lnSpc>
                <a:spcPct val="150000"/>
              </a:lnSpc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559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7724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 smtClean="0">
                <a:latin typeface="Arial" pitchFamily="34" charset="0"/>
                <a:cs typeface="Arial" pitchFamily="34" charset="0"/>
              </a:rPr>
            </a:br>
            <a:r>
              <a:rPr lang="ru-RU" sz="27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 smtClean="0">
                <a:latin typeface="Arial" pitchFamily="34" charset="0"/>
                <a:cs typeface="Arial" pitchFamily="34" charset="0"/>
              </a:rPr>
            </a:br>
            <a:r>
              <a:rPr lang="ru-RU" sz="27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 smtClean="0"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 smtClean="0">
                <a:latin typeface="Arial" pitchFamily="34" charset="0"/>
                <a:cs typeface="Arial" pitchFamily="34" charset="0"/>
              </a:rPr>
            </a:br>
            <a:r>
              <a:rPr lang="ru-RU" sz="27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 smtClean="0">
                <a:latin typeface="Arial" pitchFamily="34" charset="0"/>
                <a:cs typeface="Arial" pitchFamily="34" charset="0"/>
              </a:rPr>
            </a:br>
            <a:r>
              <a:rPr lang="ru-RU" sz="27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 smtClean="0">
                <a:latin typeface="Arial" pitchFamily="34" charset="0"/>
                <a:cs typeface="Arial" pitchFamily="34" charset="0"/>
              </a:rPr>
            </a:br>
            <a:r>
              <a:rPr lang="ru-RU" sz="27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 smtClean="0">
                <a:latin typeface="Arial" pitchFamily="34" charset="0"/>
                <a:cs typeface="Arial" pitchFamily="34" charset="0"/>
              </a:rPr>
            </a:br>
            <a:r>
              <a:rPr lang="ru-RU" sz="27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 smtClean="0">
                <a:latin typeface="Arial" pitchFamily="34" charset="0"/>
                <a:cs typeface="Arial" pitchFamily="34" charset="0"/>
              </a:rPr>
            </a:br>
            <a:r>
              <a:rPr lang="ru-RU" sz="27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>
                <a:latin typeface="Arial" pitchFamily="34" charset="0"/>
                <a:cs typeface="Arial" pitchFamily="34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sz="27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Принципы построения </a:t>
            </a:r>
            <a:br>
              <a:rPr lang="ru-RU" sz="27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предметно – пространственной среды </a:t>
            </a:r>
            <a:br>
              <a:rPr lang="ru-RU" sz="27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в соответствии с ФГОС ДО</a:t>
            </a:r>
            <a:endParaRPr lang="ru-RU" sz="27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772816"/>
            <a:ext cx="7772400" cy="4246984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Насыщенность среды должна соответствовать возрастным возможностям детей и содержанию Программы;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Трансформируемость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пространства.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Полифункциональность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материалов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Вариативность среды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Доступность среды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Безопасность среды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197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2.4 Практическое задание</a:t>
            </a:r>
            <a:endParaRPr lang="ru-RU" sz="24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052736"/>
            <a:ext cx="7772400" cy="496706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ru-RU" sz="1800" b="1" i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Уважаемые педагоги!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Прошу Вас разработать фрагмент перспективного плана игровой деятельности( тема и группа на ваш выбор) по схеме: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Тема:</a:t>
            </a:r>
          </a:p>
          <a:p>
            <a:pPr marL="0" indent="0">
              <a:lnSpc>
                <a:spcPct val="150000"/>
              </a:lnSpc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951755"/>
              </p:ext>
            </p:extLst>
          </p:nvPr>
        </p:nvGraphicFramePr>
        <p:xfrm>
          <a:off x="1043608" y="3501008"/>
          <a:ext cx="7128792" cy="143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656184"/>
                <a:gridCol w="1656184"/>
                <a:gridCol w="201622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Ознакомление с окружающим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Обогащение</a:t>
                      </a:r>
                      <a:r>
                        <a:rPr lang="ru-RU" sz="1600" baseline="0" dirty="0" smtClean="0">
                          <a:latin typeface="Arial" pitchFamily="34" charset="0"/>
                          <a:cs typeface="Arial" pitchFamily="34" charset="0"/>
                        </a:rPr>
                        <a:t> игрового опыта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Изменение предметно – игровой среды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Активизировать общение педагога с детьми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1883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2.5 Интеграция образовательных областей.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90429929"/>
              </p:ext>
            </p:extLst>
          </p:nvPr>
        </p:nvGraphicFramePr>
        <p:xfrm>
          <a:off x="755650" y="1125538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07777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2.6 Социально – коммуникативное развитие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124744"/>
            <a:ext cx="7772400" cy="4895056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altLang="ru-RU" dirty="0">
                <a:latin typeface="Arial" pitchFamily="34" charset="0"/>
                <a:cs typeface="Arial" pitchFamily="34" charset="0"/>
              </a:rPr>
              <a:t>Присвоение норм и ценностей, принятых в обществе, включая моральные</a:t>
            </a:r>
            <a:r>
              <a:rPr lang="en-US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и нравственные ценности.</a:t>
            </a:r>
          </a:p>
          <a:p>
            <a:pPr algn="just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altLang="ru-RU" dirty="0">
                <a:latin typeface="Arial" pitchFamily="34" charset="0"/>
                <a:cs typeface="Arial" pitchFamily="34" charset="0"/>
              </a:rPr>
              <a:t>Развитие общения и взаимодействия ребёнка со взрослыми</a:t>
            </a:r>
            <a:br>
              <a:rPr lang="ru-RU" altLang="ru-RU" dirty="0">
                <a:latin typeface="Arial" pitchFamily="34" charset="0"/>
                <a:cs typeface="Arial" pitchFamily="34" charset="0"/>
              </a:rPr>
            </a:br>
            <a:r>
              <a:rPr lang="ru-RU" altLang="ru-RU" dirty="0">
                <a:latin typeface="Arial" pitchFamily="34" charset="0"/>
                <a:cs typeface="Arial" pitchFamily="34" charset="0"/>
              </a:rPr>
              <a:t>и сверстниками.</a:t>
            </a:r>
          </a:p>
          <a:p>
            <a:pPr algn="just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altLang="ru-RU" dirty="0">
                <a:latin typeface="Arial" pitchFamily="34" charset="0"/>
                <a:cs typeface="Arial" pitchFamily="34" charset="0"/>
              </a:rPr>
              <a:t>Становление самостоятельности, целенаправленности и саморегуляции собственных действий.</a:t>
            </a:r>
          </a:p>
          <a:p>
            <a:pPr algn="just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altLang="ru-RU" dirty="0">
                <a:latin typeface="Arial" pitchFamily="34" charset="0"/>
                <a:cs typeface="Arial" pitchFamily="34" charset="0"/>
              </a:rPr>
              <a:t>Развитие социального и эмоционального интеллекта, эмоциональной отзывчивости, сопереживания.</a:t>
            </a:r>
          </a:p>
          <a:p>
            <a:pPr algn="just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altLang="ru-RU" dirty="0">
                <a:latin typeface="Arial" pitchFamily="34" charset="0"/>
                <a:cs typeface="Arial" pitchFamily="34" charset="0"/>
              </a:rPr>
              <a:t>Формирование готовности к совместной деятельности.</a:t>
            </a:r>
          </a:p>
          <a:p>
            <a:pPr algn="just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altLang="ru-RU" dirty="0">
                <a:latin typeface="Arial" pitchFamily="34" charset="0"/>
                <a:cs typeface="Arial" pitchFamily="34" charset="0"/>
              </a:rPr>
              <a:t>Формирование уважительного отношения и чувства принадлежности к своей семье и сообществу детей и взрослых в организации.</a:t>
            </a:r>
          </a:p>
          <a:p>
            <a:pPr algn="just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altLang="ru-RU" dirty="0">
                <a:latin typeface="Arial" pitchFamily="34" charset="0"/>
                <a:cs typeface="Arial" pitchFamily="34" charset="0"/>
              </a:rPr>
              <a:t>Формирование позитивных установок к различным </a:t>
            </a:r>
            <a:r>
              <a:rPr lang="ru-RU" altLang="ru-RU" dirty="0" smtClean="0">
                <a:latin typeface="Arial" pitchFamily="34" charset="0"/>
                <a:cs typeface="Arial" pitchFamily="34" charset="0"/>
              </a:rPr>
              <a:t>видам труда и творчества.</a:t>
            </a:r>
            <a:endParaRPr lang="ru-RU" altLang="ru-RU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altLang="ru-RU" dirty="0">
                <a:latin typeface="Arial" pitchFamily="34" charset="0"/>
                <a:cs typeface="Arial" pitchFamily="34" charset="0"/>
              </a:rPr>
              <a:t>Формирование основ безопасности в быту, социуме, природе.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38049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72400" cy="98072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altLang="ru-RU" sz="2700" i="1" dirty="0" smtClean="0">
                <a:solidFill>
                  <a:schemeClr val="accent5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2700" i="1" dirty="0" smtClean="0">
                <a:solidFill>
                  <a:schemeClr val="accent5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altLang="ru-RU" sz="2700" i="1" dirty="0">
                <a:solidFill>
                  <a:schemeClr val="accent5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2700" i="1" dirty="0">
                <a:solidFill>
                  <a:schemeClr val="accent5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altLang="ru-RU" sz="2700" i="1" dirty="0" smtClean="0">
                <a:solidFill>
                  <a:schemeClr val="accent5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2700" i="1" dirty="0" smtClean="0">
                <a:solidFill>
                  <a:schemeClr val="accent5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altLang="ru-RU" sz="2700" i="1" dirty="0">
                <a:solidFill>
                  <a:schemeClr val="accent5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2700" i="1" dirty="0">
                <a:solidFill>
                  <a:schemeClr val="accent5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altLang="ru-RU" sz="2700" i="1" dirty="0" smtClean="0">
                <a:solidFill>
                  <a:schemeClr val="accent5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2700" i="1" dirty="0" smtClean="0">
                <a:solidFill>
                  <a:schemeClr val="accent5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altLang="ru-RU" sz="2700" i="1" dirty="0">
                <a:solidFill>
                  <a:schemeClr val="accent5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2700" i="1" dirty="0">
                <a:solidFill>
                  <a:schemeClr val="accent5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altLang="ru-RU" sz="2700" i="1" dirty="0" smtClean="0">
                <a:solidFill>
                  <a:schemeClr val="accent5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2700" i="1" dirty="0" smtClean="0">
                <a:solidFill>
                  <a:schemeClr val="accent5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altLang="ru-RU" sz="2700" i="1" dirty="0">
                <a:solidFill>
                  <a:schemeClr val="accent5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2700" i="1" dirty="0">
                <a:solidFill>
                  <a:schemeClr val="accent5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altLang="ru-RU" sz="2700" i="1" dirty="0" smtClean="0">
                <a:solidFill>
                  <a:schemeClr val="accent5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2700" i="1" dirty="0" smtClean="0">
                <a:solidFill>
                  <a:schemeClr val="accent5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altLang="ru-RU" sz="2700" i="1" dirty="0">
                <a:solidFill>
                  <a:schemeClr val="accent5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2700" i="1" dirty="0">
                <a:solidFill>
                  <a:schemeClr val="accent5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altLang="ru-RU" i="1" dirty="0">
                <a:solidFill>
                  <a:schemeClr val="accent5">
                    <a:lumMod val="25000"/>
                  </a:schemeClr>
                </a:solidFill>
              </a:rPr>
              <a:t/>
            </a:r>
            <a:br>
              <a:rPr lang="ru-RU" altLang="ru-RU" i="1" dirty="0">
                <a:solidFill>
                  <a:schemeClr val="accent5">
                    <a:lumMod val="25000"/>
                  </a:schemeClr>
                </a:solidFill>
              </a:rPr>
            </a:br>
            <a:r>
              <a:rPr lang="ru-RU" altLang="ru-RU" sz="2400" b="1" dirty="0" smtClean="0">
                <a:latin typeface="Arial" pitchFamily="34" charset="0"/>
                <a:cs typeface="Arial" pitchFamily="34" charset="0"/>
              </a:rPr>
              <a:t>Целевые ориентиры дошкольного образования </a:t>
            </a:r>
            <a:br>
              <a:rPr lang="ru-RU" alt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altLang="ru-RU" sz="2400" b="1" dirty="0" smtClean="0">
                <a:latin typeface="Arial" pitchFamily="34" charset="0"/>
                <a:cs typeface="Arial" pitchFamily="34" charset="0"/>
              </a:rPr>
              <a:t>(ФГОС ДО)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052736"/>
            <a:ext cx="7772400" cy="496706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defRPr/>
            </a:pPr>
            <a:r>
              <a:rPr lang="ru-RU" altLang="ru-RU" sz="1800" dirty="0">
                <a:latin typeface="Arial" pitchFamily="34" charset="0"/>
                <a:cs typeface="Arial" pitchFamily="34" charset="0"/>
              </a:rPr>
              <a:t>проявляет инициативность и самостоятельность;</a:t>
            </a:r>
          </a:p>
          <a:p>
            <a:pPr>
              <a:lnSpc>
                <a:spcPct val="150000"/>
              </a:lnSpc>
              <a:defRPr/>
            </a:pPr>
            <a:r>
              <a:rPr lang="ru-RU" altLang="ru-RU" sz="1800" dirty="0">
                <a:latin typeface="Arial" pitchFamily="34" charset="0"/>
                <a:cs typeface="Arial" pitchFamily="34" charset="0"/>
              </a:rPr>
              <a:t>уверен в своих силах, открыт внешнему миру, положительно относится к себе и к другим; </a:t>
            </a:r>
          </a:p>
          <a:p>
            <a:pPr>
              <a:lnSpc>
                <a:spcPct val="150000"/>
              </a:lnSpc>
              <a:defRPr/>
            </a:pPr>
            <a:r>
              <a:rPr lang="ru-RU" altLang="ru-RU" sz="1800" dirty="0">
                <a:latin typeface="Arial" pitchFamily="34" charset="0"/>
                <a:cs typeface="Arial" pitchFamily="34" charset="0"/>
              </a:rPr>
              <a:t>обладает развитым воображением; </a:t>
            </a:r>
          </a:p>
          <a:p>
            <a:pPr>
              <a:lnSpc>
                <a:spcPct val="150000"/>
              </a:lnSpc>
              <a:defRPr/>
            </a:pPr>
            <a:r>
              <a:rPr lang="ru-RU" altLang="ru-RU" sz="1800" dirty="0">
                <a:latin typeface="Arial" pitchFamily="34" charset="0"/>
                <a:cs typeface="Arial" pitchFamily="34" charset="0"/>
              </a:rPr>
              <a:t>достаточно хорошо владеет устной речью, складываются предпосылки грамотности;</a:t>
            </a:r>
          </a:p>
          <a:p>
            <a:pPr>
              <a:lnSpc>
                <a:spcPct val="150000"/>
              </a:lnSpc>
              <a:defRPr/>
            </a:pPr>
            <a:r>
              <a:rPr lang="ru-RU" altLang="ru-RU" sz="1800" dirty="0">
                <a:latin typeface="Arial" pitchFamily="34" charset="0"/>
                <a:cs typeface="Arial" pitchFamily="34" charset="0"/>
              </a:rPr>
              <a:t>проявляет творческие способности; </a:t>
            </a:r>
          </a:p>
          <a:p>
            <a:pPr>
              <a:lnSpc>
                <a:spcPct val="150000"/>
              </a:lnSpc>
              <a:defRPr/>
            </a:pPr>
            <a:r>
              <a:rPr lang="ru-RU" altLang="ru-RU" sz="1800" dirty="0">
                <a:latin typeface="Arial" pitchFamily="34" charset="0"/>
                <a:cs typeface="Arial" pitchFamily="34" charset="0"/>
              </a:rPr>
              <a:t>развита крупная и мелкая моторика; </a:t>
            </a:r>
          </a:p>
          <a:p>
            <a:pPr>
              <a:lnSpc>
                <a:spcPct val="150000"/>
              </a:lnSpc>
              <a:defRPr/>
            </a:pPr>
            <a:r>
              <a:rPr lang="ru-RU" altLang="ru-RU" sz="1800" dirty="0">
                <a:latin typeface="Arial" pitchFamily="34" charset="0"/>
                <a:cs typeface="Arial" pitchFamily="34" charset="0"/>
              </a:rPr>
              <a:t>способен к волевым усилиям в разных видах деятельности; </a:t>
            </a:r>
          </a:p>
          <a:p>
            <a:pPr>
              <a:lnSpc>
                <a:spcPct val="150000"/>
              </a:lnSpc>
              <a:defRPr/>
            </a:pPr>
            <a:r>
              <a:rPr lang="ru-RU" altLang="ru-RU" sz="1800" dirty="0">
                <a:latin typeface="Arial" pitchFamily="34" charset="0"/>
                <a:cs typeface="Arial" pitchFamily="34" charset="0"/>
              </a:rPr>
              <a:t>проявляет любознательность, склонен наблюдать, экспериментировать.</a:t>
            </a:r>
          </a:p>
          <a:p>
            <a:pPr marL="0" indent="0"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3809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>
                <a:solidFill>
                  <a:schemeClr val="accent1"/>
                </a:solidFill>
              </a:rPr>
              <a:t>Содержание: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2204864"/>
            <a:ext cx="7772400" cy="3814936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ru-RU" sz="2400" dirty="0">
                <a:latin typeface="Times New Roman" pitchFamily="18" charset="0"/>
              </a:rPr>
              <a:t>Актуализация выбранной темы ……………..</a:t>
            </a:r>
            <a:r>
              <a:rPr lang="ru-RU" sz="1800" dirty="0">
                <a:latin typeface="Times New Roman" pitchFamily="18" charset="0"/>
              </a:rPr>
              <a:t>3 слайд</a:t>
            </a:r>
          </a:p>
          <a:p>
            <a:pPr marL="514350" indent="-514350">
              <a:buFontTx/>
              <a:buAutoNum type="arabicPeriod"/>
            </a:pPr>
            <a:r>
              <a:rPr lang="ru-RU" sz="2400" dirty="0">
                <a:latin typeface="Times New Roman" pitchFamily="18" charset="0"/>
              </a:rPr>
              <a:t>Технологическая ситуация по теме……….   </a:t>
            </a:r>
            <a:r>
              <a:rPr lang="ru-RU" sz="1800" dirty="0" smtClean="0">
                <a:latin typeface="Times New Roman" pitchFamily="18" charset="0"/>
              </a:rPr>
              <a:t>3  </a:t>
            </a:r>
            <a:r>
              <a:rPr lang="ru-RU" sz="1800" dirty="0">
                <a:latin typeface="Times New Roman" pitchFamily="18" charset="0"/>
              </a:rPr>
              <a:t>слайд</a:t>
            </a:r>
          </a:p>
          <a:p>
            <a:pPr marL="514350" indent="-514350">
              <a:buFontTx/>
              <a:buAutoNum type="arabicPeriod"/>
            </a:pPr>
            <a:r>
              <a:rPr lang="ru-RU" sz="2400" dirty="0">
                <a:latin typeface="Times New Roman" pitchFamily="18" charset="0"/>
              </a:rPr>
              <a:t>Система средств к технологической ситуации</a:t>
            </a:r>
            <a:r>
              <a:rPr lang="ru-RU" sz="2400" dirty="0" smtClean="0">
                <a:latin typeface="Times New Roman" pitchFamily="18" charset="0"/>
              </a:rPr>
              <a:t>………………………………….......</a:t>
            </a:r>
            <a:r>
              <a:rPr lang="ru-RU" sz="1800" dirty="0" smtClean="0">
                <a:latin typeface="Times New Roman" pitchFamily="18" charset="0"/>
              </a:rPr>
              <a:t>4-20 </a:t>
            </a:r>
            <a:r>
              <a:rPr lang="ru-RU" sz="1800" dirty="0">
                <a:latin typeface="Times New Roman" pitchFamily="18" charset="0"/>
              </a:rPr>
              <a:t>слайд</a:t>
            </a:r>
          </a:p>
          <a:p>
            <a:pPr marL="514350" indent="-514350">
              <a:buFontTx/>
              <a:buAutoNum type="arabicPeriod"/>
            </a:pPr>
            <a:r>
              <a:rPr lang="ru-RU" sz="2400" dirty="0">
                <a:latin typeface="Times New Roman" pitchFamily="18" charset="0"/>
              </a:rPr>
              <a:t>Список литературы</a:t>
            </a:r>
            <a:r>
              <a:rPr lang="ru-RU" sz="2400" dirty="0" smtClean="0">
                <a:latin typeface="Times New Roman" pitchFamily="18" charset="0"/>
              </a:rPr>
              <a:t>…………………………..</a:t>
            </a:r>
            <a:r>
              <a:rPr lang="ru-RU" sz="1800" dirty="0" smtClean="0">
                <a:latin typeface="Times New Roman" pitchFamily="18" charset="0"/>
              </a:rPr>
              <a:t>21 </a:t>
            </a:r>
            <a:r>
              <a:rPr lang="ru-RU" sz="1800" dirty="0">
                <a:latin typeface="Times New Roman" pitchFamily="18" charset="0"/>
              </a:rPr>
              <a:t>слайд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5" descr="1343632062QGE1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20786">
            <a:off x="599041" y="400807"/>
            <a:ext cx="1795462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697056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Подведем итоги: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124744"/>
            <a:ext cx="7772400" cy="489505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dirty="0">
                <a:latin typeface="Arial" pitchFamily="34" charset="0"/>
                <a:cs typeface="Arial" pitchFamily="34" charset="0"/>
              </a:rPr>
              <a:t>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ыло трудно что…..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научилась ….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Я поняла, что ….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Мы изучили ……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6017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Список используемой литературы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800" dirty="0" err="1">
                <a:latin typeface="Arial" pitchFamily="34" charset="0"/>
                <a:cs typeface="Arial" pitchFamily="34" charset="0"/>
              </a:rPr>
              <a:t>Бабунова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, Т.М. Дошкольная педагогика: учебное пособие / Т.М. </a:t>
            </a:r>
            <a:r>
              <a:rPr lang="ru-RU" sz="1800" dirty="0" err="1">
                <a:latin typeface="Arial" pitchFamily="34" charset="0"/>
                <a:cs typeface="Arial" pitchFamily="34" charset="0"/>
              </a:rPr>
              <a:t>Бабунова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. — М.: ТЦ Сфера.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2007</a:t>
            </a:r>
          </a:p>
          <a:p>
            <a:pPr lvl="0"/>
            <a:r>
              <a:rPr lang="ru-RU" sz="1800" dirty="0">
                <a:latin typeface="Arial" pitchFamily="34" charset="0"/>
                <a:cs typeface="Arial" pitchFamily="34" charset="0"/>
              </a:rPr>
              <a:t>Козлова, С.А., Куликова, Т.А. Дошкольная педагогика / С.А. Козлова, Т.А. Куликова. — М.: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Academia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, 2010. 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Приказ Министерства образования и науки Российской Федерации от 17.10.2013 года № 1155 «Об утверждении ФГОС ДО»</a:t>
            </a:r>
          </a:p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Петровский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В.А., Кларина Л.М., </a:t>
            </a:r>
            <a:r>
              <a:rPr lang="ru-RU" sz="1800" dirty="0" err="1">
                <a:latin typeface="Arial" pitchFamily="34" charset="0"/>
                <a:cs typeface="Arial" pitchFamily="34" charset="0"/>
              </a:rPr>
              <a:t>Смывина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Л.А., Стрелкова Л.П. Построение развивающей среды в дошкольном учреждении. - М., 2003. </a:t>
            </a:r>
          </a:p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Психологический словарь / Под ред. </a:t>
            </a:r>
            <a:r>
              <a:rPr lang="ru-RU" sz="1800" dirty="0" err="1">
                <a:latin typeface="Arial" pitchFamily="34" charset="0"/>
                <a:cs typeface="Arial" pitchFamily="34" charset="0"/>
              </a:rPr>
              <a:t>В.В.Давыдова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800" dirty="0" err="1">
                <a:latin typeface="Arial" pitchFamily="34" charset="0"/>
                <a:cs typeface="Arial" pitchFamily="34" charset="0"/>
              </a:rPr>
              <a:t>А.В.Запорожца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800" dirty="0" err="1">
                <a:latin typeface="Arial" pitchFamily="34" charset="0"/>
                <a:cs typeface="Arial" pitchFamily="34" charset="0"/>
              </a:rPr>
              <a:t>Б.Ф.Ломова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. - М.: Педагогика, 2003. С. 112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1800" dirty="0">
                <a:latin typeface="Arial" pitchFamily="34" charset="0"/>
                <a:cs typeface="Arial" pitchFamily="34" charset="0"/>
              </a:rPr>
              <a:t>Смирнова Е.О. Детский сад. Оценка предметно-развивающей среды. //Дошкольное воспитание.- №4, 2010.  </a:t>
            </a:r>
          </a:p>
          <a:p>
            <a:endParaRPr lang="ru-RU" sz="1800" dirty="0">
              <a:latin typeface="Arial" pitchFamily="34" charset="0"/>
              <a:cs typeface="Arial" pitchFamily="34" charset="0"/>
            </a:endParaRPr>
          </a:p>
          <a:p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39940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20688"/>
            <a:ext cx="7344816" cy="5472608"/>
          </a:xfrm>
        </p:spPr>
      </p:pic>
    </p:spTree>
    <p:extLst>
      <p:ext uri="{BB962C8B-B14F-4D97-AF65-F5344CB8AC3E}">
        <p14:creationId xmlns:p14="http://schemas.microsoft.com/office/powerpoint/2010/main" val="10040971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Актуальность проблемы</a:t>
            </a:r>
            <a:endParaRPr lang="ru-RU" sz="24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914400" y="1124744"/>
            <a:ext cx="7772400" cy="4895056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altLang="ru-RU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Актуальность выбранной темы заключается в том, что:</a:t>
            </a:r>
          </a:p>
          <a:p>
            <a:pPr>
              <a:lnSpc>
                <a:spcPct val="150000"/>
              </a:lnSpc>
            </a:pPr>
            <a:r>
              <a:rPr lang="ru-RU" altLang="ru-RU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Игра </a:t>
            </a:r>
            <a:r>
              <a:rPr lang="ru-RU" altLang="ru-RU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перестала носить творческий характер       </a:t>
            </a:r>
            <a:endParaRPr lang="en-US" altLang="ru-RU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altLang="ru-RU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Создание системы непрерывного образования детей</a:t>
            </a:r>
          </a:p>
          <a:p>
            <a:pPr marL="274320" lvl="1" indent="-274320">
              <a:lnSpc>
                <a:spcPct val="150000"/>
              </a:lnSpc>
              <a:spcBef>
                <a:spcPts val="580"/>
              </a:spcBef>
              <a:buClr>
                <a:schemeClr val="accent1"/>
              </a:buClr>
            </a:pPr>
            <a:r>
              <a:rPr lang="ru-RU" altLang="ru-RU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Низкий </a:t>
            </a:r>
            <a:r>
              <a:rPr lang="ru-RU" altLang="ru-RU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уровень психологической личностной  готовности детей  к школе</a:t>
            </a:r>
            <a:endParaRPr lang="en-US" altLang="ru-RU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altLang="ru-RU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Ухудшение психологического здоровья </a:t>
            </a:r>
            <a:r>
              <a:rPr lang="ru-RU" altLang="ru-RU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детей</a:t>
            </a:r>
          </a:p>
          <a:p>
            <a:pPr marL="0" indent="0">
              <a:lnSpc>
                <a:spcPct val="150000"/>
              </a:lnSpc>
              <a:buNone/>
            </a:pPr>
            <a:endParaRPr lang="ru-RU" altLang="ru-RU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altLang="ru-RU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Изучением игры в дошкольном возрасте занимались: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Д.Б.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Эльконин,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B.C.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Мухина,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Л.С. Выготский, А.В. Запорожец, А.Н. Леонтьев и другие.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altLang="ru-RU" sz="1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hlinkClick r:id="rId2" action="ppaction://hlinkfile"/>
              </a:rPr>
              <a:t>Технологическая карта по теме: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altLang="ru-RU" sz="1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hlinkClick r:id="rId2" action="ppaction://hlinkfile"/>
              </a:rPr>
              <a:t>«Разностороннее развитие ребенка в игровой деятельности»</a:t>
            </a:r>
            <a:endParaRPr lang="en-US" altLang="ru-RU" sz="18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5062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Средства для организации целевого пространства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1.1 </a:t>
            </a:r>
            <a:r>
              <a:rPr lang="ru-RU" sz="24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Тема: «Разностороннее развитие ребенка в игровой деятельности»</a:t>
            </a:r>
            <a:br>
              <a:rPr lang="ru-RU" sz="24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endParaRPr lang="ru-RU" sz="2400" i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073" y="2997200"/>
            <a:ext cx="4493054" cy="3022600"/>
          </a:xfrm>
        </p:spPr>
      </p:pic>
    </p:spTree>
    <p:extLst>
      <p:ext uri="{BB962C8B-B14F-4D97-AF65-F5344CB8AC3E}">
        <p14:creationId xmlns:p14="http://schemas.microsoft.com/office/powerpoint/2010/main" val="134579269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1.2 Значение игры в развитии ребенка</a:t>
            </a:r>
            <a:endParaRPr lang="ru-RU" sz="24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64548864"/>
              </p:ext>
            </p:extLst>
          </p:nvPr>
        </p:nvGraphicFramePr>
        <p:xfrm>
          <a:off x="755576" y="980728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49819" y="5780782"/>
            <a:ext cx="87129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dirty="0">
                <a:solidFill>
                  <a:srgbClr val="000000"/>
                </a:solidFill>
              </a:rPr>
              <a:t>В игре происходят </a:t>
            </a:r>
            <a:r>
              <a:rPr lang="ru-RU" altLang="ru-RU" dirty="0" smtClean="0">
                <a:solidFill>
                  <a:srgbClr val="000000"/>
                </a:solidFill>
              </a:rPr>
              <a:t>изменения  </a:t>
            </a:r>
            <a:r>
              <a:rPr lang="ru-RU" altLang="ru-RU" dirty="0">
                <a:solidFill>
                  <a:srgbClr val="000000"/>
                </a:solidFill>
              </a:rPr>
              <a:t>психики и личности  </a:t>
            </a:r>
            <a:r>
              <a:rPr lang="ru-RU" altLang="ru-RU" dirty="0" smtClean="0">
                <a:solidFill>
                  <a:srgbClr val="000000"/>
                </a:solidFill>
              </a:rPr>
              <a:t>детей, </a:t>
            </a:r>
            <a:r>
              <a:rPr lang="ru-RU" altLang="ru-RU" dirty="0">
                <a:solidFill>
                  <a:srgbClr val="000000"/>
                </a:solidFill>
              </a:rPr>
              <a:t>формируются произвольные формы общения детей с окружающими людьми.</a:t>
            </a:r>
          </a:p>
          <a:p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8099963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1.3 Причины ухода игры из жизни детей</a:t>
            </a:r>
            <a:endParaRPr lang="ru-RU" sz="24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Непонимание развивающего значения игры;</a:t>
            </a:r>
          </a:p>
          <a:p>
            <a:pPr>
              <a:lnSpc>
                <a:spcPct val="150000"/>
              </a:lnSpc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Неопределенность терминологии, подмена и смешение понятий игры как педагогической формы работы и игры как самостоятельной деятельности детей;</a:t>
            </a:r>
          </a:p>
          <a:p>
            <a:pPr>
              <a:lnSpc>
                <a:spcPct val="150000"/>
              </a:lnSpc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Приоритет знаний и обучения детей;</a:t>
            </a:r>
          </a:p>
          <a:p>
            <a:pPr>
              <a:lnSpc>
                <a:spcPct val="150000"/>
              </a:lnSpc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Отсутствие четкого времени в режиме дня на самостоятельную игру детей;</a:t>
            </a:r>
          </a:p>
          <a:p>
            <a:pPr>
              <a:lnSpc>
                <a:spcPct val="150000"/>
              </a:lnSpc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Неумение воспитателей играть, управлять своей игрой, затруднения в руководстве, планировании игр детей, создание развивающей предметно – пространственной среды.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9108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2.1 Понятийный словарь</a:t>
            </a:r>
            <a:endParaRPr lang="ru-RU" sz="24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980728"/>
            <a:ext cx="7772400" cy="503907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Игра 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Игровое действие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Двухпозиционность в игре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Сюжетно – ролевая игра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Театрализованная игра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Подвижная игра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Режиссерская игра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Настольно - словесная игра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Строительная игра</a:t>
            </a:r>
          </a:p>
          <a:p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0191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2.2 Закономерности развития игры в дошкольном возрасте. Концепция </a:t>
            </a:r>
            <a:r>
              <a:rPr lang="ru-RU" sz="24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Д.Б.Эльконина</a:t>
            </a:r>
            <a:endParaRPr lang="ru-RU" sz="24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37059522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410456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2.3 Диагностика игры у детей дошкольного возраста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052736"/>
            <a:ext cx="7772400" cy="496706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ru-RU" altLang="ru-RU" sz="1800" b="1" dirty="0" smtClean="0">
                <a:latin typeface="Arial" pitchFamily="34" charset="0"/>
                <a:cs typeface="Arial" pitchFamily="34" charset="0"/>
              </a:rPr>
              <a:t>Диагностика игры позволяет: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контролировать </a:t>
            </a:r>
            <a:r>
              <a:rPr lang="ru-RU" altLang="ru-RU" sz="1800" dirty="0">
                <a:latin typeface="Arial" pitchFamily="34" charset="0"/>
                <a:cs typeface="Arial" pitchFamily="34" charset="0"/>
              </a:rPr>
              <a:t>своевременность формирования игровой деятельности  каждого  ребенка, определять соответствие игры оптимальному уровню, возможные варианты отклонений от него;    </a:t>
            </a:r>
          </a:p>
          <a:p>
            <a:pPr algn="just">
              <a:lnSpc>
                <a:spcPct val="150000"/>
              </a:lnSpc>
            </a:pPr>
            <a:r>
              <a:rPr lang="ru-RU" altLang="ru-RU" sz="1800" dirty="0">
                <a:latin typeface="Arial" pitchFamily="34" charset="0"/>
                <a:cs typeface="Arial" pitchFamily="34" charset="0"/>
              </a:rPr>
              <a:t>своевременно  индивидуализировать, корректировать  создание условий  с учетом уровня развития игры каждого воспитанника, а также зоны его ближайшего развития;</a:t>
            </a:r>
          </a:p>
          <a:p>
            <a:pPr algn="just">
              <a:lnSpc>
                <a:spcPct val="150000"/>
              </a:lnSpc>
            </a:pPr>
            <a:r>
              <a:rPr lang="ru-RU" altLang="ru-RU" sz="1800" dirty="0">
                <a:latin typeface="Arial" pitchFamily="34" charset="0"/>
                <a:cs typeface="Arial" pitchFamily="34" charset="0"/>
              </a:rPr>
              <a:t>определять степень эффективности  педагогической  деятельности  по  развитию игры каждого  воспитанника и группы в целом.</a:t>
            </a:r>
          </a:p>
          <a:p>
            <a:pPr>
              <a:lnSpc>
                <a:spcPct val="150000"/>
              </a:lnSpc>
              <a:buNone/>
            </a:pPr>
            <a:r>
              <a:rPr lang="ru-RU" altLang="ru-RU" sz="1800" dirty="0">
                <a:latin typeface="Arial" pitchFamily="34" charset="0"/>
                <a:cs typeface="Arial" pitchFamily="34" charset="0"/>
              </a:rPr>
              <a:t>  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016712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419</TotalTime>
  <Words>1273</Words>
  <Application>Microsoft Office PowerPoint</Application>
  <PresentationFormat>Экран (4:3)</PresentationFormat>
  <Paragraphs>157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Справедливость</vt:lpstr>
      <vt:lpstr>Методическая разработка учебного занятия на тему: «Разностороннее развитие ребенка в игровой деятельности»</vt:lpstr>
      <vt:lpstr>Содержание:</vt:lpstr>
      <vt:lpstr>Актуальность проблемы</vt:lpstr>
      <vt:lpstr>Средства для организации целевого пространства  1.1 Тема: «Разностороннее развитие ребенка в игровой деятельности» </vt:lpstr>
      <vt:lpstr>1.2 Значение игры в развитии ребенка</vt:lpstr>
      <vt:lpstr>1.3 Причины ухода игры из жизни детей</vt:lpstr>
      <vt:lpstr>2.1 Понятийный словарь</vt:lpstr>
      <vt:lpstr>2.2 Закономерности развития игры в дошкольном возрасте. Концепция Д.Б.Эльконина</vt:lpstr>
      <vt:lpstr>2.3 Диагностика игры у детей дошкольного возраста.</vt:lpstr>
      <vt:lpstr>Диагностика игры по Н.Ф.Комаровой</vt:lpstr>
      <vt:lpstr>Планирование  игровой деятельности</vt:lpstr>
      <vt:lpstr>Презентация PowerPoint</vt:lpstr>
      <vt:lpstr>Построение предметно – пространственной среды по игровой деятельности</vt:lpstr>
      <vt:lpstr>Презентация PowerPoint</vt:lpstr>
      <vt:lpstr>                Принципы построения  предметно – пространственной среды   в соответствии с ФГОС ДО</vt:lpstr>
      <vt:lpstr>2.4 Практическое задание</vt:lpstr>
      <vt:lpstr>2.5 Интеграция образовательных областей.</vt:lpstr>
      <vt:lpstr>2.6 Социально – коммуникативное развитие</vt:lpstr>
      <vt:lpstr>           Целевые ориентиры дошкольного образования  (ФГОС ДО)</vt:lpstr>
      <vt:lpstr>Подведем итоги:</vt:lpstr>
      <vt:lpstr>Список используемой литературы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Разностороннее развитие ребенка в игровой деятельности</dc:title>
  <dc:creator>1</dc:creator>
  <cp:lastModifiedBy>Елена</cp:lastModifiedBy>
  <cp:revision>35</cp:revision>
  <cp:lastPrinted>2014-04-24T07:10:30Z</cp:lastPrinted>
  <dcterms:created xsi:type="dcterms:W3CDTF">2014-04-21T17:36:02Z</dcterms:created>
  <dcterms:modified xsi:type="dcterms:W3CDTF">2014-04-25T07:16:32Z</dcterms:modified>
</cp:coreProperties>
</file>