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4" r:id="rId5"/>
    <p:sldId id="259" r:id="rId6"/>
    <p:sldId id="268" r:id="rId7"/>
    <p:sldId id="260" r:id="rId8"/>
    <p:sldId id="261" r:id="rId9"/>
    <p:sldId id="262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8.wma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9.wma" TargetMode="Externa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84;&#1091;&#1079;&#1085;&#1103;.mp3" TargetMode="Externa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audio" Target="file:///C:\Users\1\Desktop\Skype-Zvuk-skaypa(muzofon.com).mp3" TargetMode="External"/><Relationship Id="rId1" Type="http://schemas.openxmlformats.org/officeDocument/2006/relationships/video" Target="NULL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microsoft.com/office/2007/relationships/media" Target="../media/media1.mp3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01.wm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2.wm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3.wma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4.wma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5.wma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6.wma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007.wma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69752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8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2857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399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1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9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35716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466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распечатать\e3fcef9979b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15" y="0"/>
            <a:ext cx="91295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музн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71435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00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8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распечатать\e3fcef9979b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15" y="0"/>
            <a:ext cx="9058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72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kype-Zvuk-skaypa(muzofon.com).mp3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395536" y="188640"/>
            <a:ext cx="609600" cy="609600"/>
          </a:xfrm>
          <a:prstGeom prst="rect">
            <a:avLst/>
          </a:prstGeom>
        </p:spPr>
      </p:pic>
      <p:pic>
        <p:nvPicPr>
          <p:cNvPr id="1026" name="Picture 2" descr="C:\Documents and Settings\User\Рабочий стол\распечатать\e3fcef9979b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820" y="0"/>
            <a:ext cx="90581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304" y="780466"/>
            <a:ext cx="4659209" cy="43747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74876" y="5085184"/>
            <a:ext cx="3280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Samanta</a:t>
            </a: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b="1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</a:t>
            </a:r>
            <a:endParaRPr lang="ru-RU" sz="4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kype-Zvuk-skaypa(muzof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214282" y="64291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6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6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196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19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0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2857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38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2666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66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7158" y="33811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3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21429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36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0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5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21429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50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21429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339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распечатать\самант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0061" y="0"/>
            <a:ext cx="730387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007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85720" y="21429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999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2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TM01859861[[fn=Выставка]]</Template>
  <TotalTime>63</TotalTime>
  <Words>2</Words>
  <Application>Microsoft Office PowerPoint</Application>
  <PresentationFormat>Экран (4:3)</PresentationFormat>
  <Paragraphs>1</Paragraphs>
  <Slides>13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Tradeshow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13</cp:revision>
  <dcterms:modified xsi:type="dcterms:W3CDTF">2015-02-25T16:58:22Z</dcterms:modified>
</cp:coreProperties>
</file>