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90" r:id="rId4"/>
    <p:sldId id="296" r:id="rId5"/>
    <p:sldId id="283" r:id="rId6"/>
    <p:sldId id="285" r:id="rId7"/>
    <p:sldId id="293" r:id="rId8"/>
    <p:sldId id="292" r:id="rId9"/>
    <p:sldId id="29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\картинки\dvorci_sp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581128"/>
            <a:ext cx="81034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Виртуальная экскурсия </a:t>
            </a:r>
          </a:p>
          <a:p>
            <a:pPr algn="ctr"/>
            <a:r>
              <a:rPr lang="ru-RU" sz="5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ru-RU" sz="5400" b="0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Екатерининскому парку</a:t>
            </a:r>
            <a:endParaRPr lang="ru-RU" sz="5400" b="0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99792" y="631805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Часть 3</a:t>
            </a:r>
            <a:endParaRPr lang="ru-RU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2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Царскосельский </a:t>
            </a:r>
            <a:r>
              <a:rPr lang="ru-RU" sz="4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хоровод цветов</a:t>
            </a:r>
            <a:endParaRPr lang="ru-RU" sz="48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39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фото\Е парк\IMG_06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"/>
          <a:stretch/>
        </p:blipFill>
        <p:spPr bwMode="auto">
          <a:xfrm>
            <a:off x="-58853" y="0"/>
            <a:ext cx="92028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7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фото\Е парк\IMG_06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фото\Е парк\паспорт сч.ХВС 0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22"/>
            <a:ext cx="9144000" cy="686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0"/>
            <a:ext cx="3366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Жил да был цветочный лев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 прозванью львиный зев.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ни утро он зевал - </a:t>
            </a:r>
            <a:b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Львиный ротик разевал.</a:t>
            </a:r>
          </a:p>
        </p:txBody>
      </p:sp>
    </p:spTree>
    <p:extLst>
      <p:ext uri="{BB962C8B-B14F-4D97-AF65-F5344CB8AC3E}">
        <p14:creationId xmlns:p14="http://schemas.microsoft.com/office/powerpoint/2010/main" val="40759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фото\Е парк\DSC096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6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\Е парк\DSC09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фото\Е парк\IMG_07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" r="8850"/>
          <a:stretch/>
        </p:blipFill>
        <p:spPr bwMode="auto">
          <a:xfrm>
            <a:off x="-33856" y="10880"/>
            <a:ext cx="9164509" cy="68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59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фото\Е парк\IMG_0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8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ФОТОАРХИВ  2008-2.06.2014\Пушкин -300\Пушкин\DSC0533н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8" t="3894"/>
          <a:stretch/>
        </p:blipFill>
        <p:spPr bwMode="auto">
          <a:xfrm>
            <a:off x="0" y="-27152"/>
            <a:ext cx="9144000" cy="688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3933056"/>
            <a:ext cx="50405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 распустились все цветы, 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будто ангелы спустились с небосвода, 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в разноцветье этой красоты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Божественна и девственна природа. </a:t>
            </a:r>
            <a:b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2552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Наталья</cp:lastModifiedBy>
  <cp:revision>59</cp:revision>
  <dcterms:created xsi:type="dcterms:W3CDTF">2015-04-01T12:37:43Z</dcterms:created>
  <dcterms:modified xsi:type="dcterms:W3CDTF">2015-04-13T14:48:58Z</dcterms:modified>
</cp:coreProperties>
</file>