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1" r:id="rId3"/>
    <p:sldId id="282" r:id="rId4"/>
    <p:sldId id="287" r:id="rId5"/>
    <p:sldId id="30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Е парк\DSC02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92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Царскосельский </a:t>
            </a:r>
            <a:r>
              <a:rPr lang="ru-RU" sz="4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хоровод цветов</a:t>
            </a:r>
            <a:endParaRPr lang="ru-RU" sz="4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509120"/>
            <a:ext cx="8103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Виртуальная экскурсия </a:t>
            </a:r>
          </a:p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Екатерининскому парку</a:t>
            </a:r>
            <a:endParaRPr lang="ru-RU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6340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Е парк\DSC03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6577" y="22293"/>
            <a:ext cx="4073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наступает солнечное утро, 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открываются тюльпанов лепестки. 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И, рассыпая сказочную пудру,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Летят на землю нежные листки.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Малютки феи спят в цветах тюльпана, 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 ветер песни колыбельные поет. 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Свирель играет и гуляют паны, 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божественный напиток лунный пьет. </a:t>
            </a:r>
          </a:p>
        </p:txBody>
      </p:sp>
    </p:spTree>
    <p:extLst>
      <p:ext uri="{BB962C8B-B14F-4D97-AF65-F5344CB8AC3E}">
        <p14:creationId xmlns:p14="http://schemas.microsoft.com/office/powerpoint/2010/main" val="24149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Е парк\DSC0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653135"/>
            <a:ext cx="3510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Ирисы есть садовые,</a:t>
            </a:r>
            <a:b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Ирисы есть лиловые —</a:t>
            </a:r>
            <a:b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растут в почёте.</a:t>
            </a:r>
            <a:b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жёлтые ирисы выросли</a:t>
            </a:r>
            <a:b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диком местечке,</a:t>
            </a:r>
            <a:b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сырости, </a:t>
            </a:r>
            <a:b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что не в болоте!</a:t>
            </a:r>
          </a:p>
        </p:txBody>
      </p:sp>
    </p:spTree>
    <p:extLst>
      <p:ext uri="{BB962C8B-B14F-4D97-AF65-F5344CB8AC3E}">
        <p14:creationId xmlns:p14="http://schemas.microsoft.com/office/powerpoint/2010/main" val="38139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фото\Е парк\IMG_0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\Е парк\IMGP0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" y="0"/>
            <a:ext cx="9141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1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ней поют поэты всех веков.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 в мире ничего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нежней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краше,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этот сверток алых лепестков,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Раскрывшийся благоуханной чашей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8872" y="141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прекрасен, холоден и чист, -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Глубокий кубок, полный аромата.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дружен с ним простой и скромный лист,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Темно-зеленый, по краям зубчатый.</a:t>
            </a:r>
          </a:p>
        </p:txBody>
      </p:sp>
    </p:spTree>
    <p:extLst>
      <p:ext uri="{BB962C8B-B14F-4D97-AF65-F5344CB8AC3E}">
        <p14:creationId xmlns:p14="http://schemas.microsoft.com/office/powerpoint/2010/main" val="4011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42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Наталья</cp:lastModifiedBy>
  <cp:revision>65</cp:revision>
  <dcterms:created xsi:type="dcterms:W3CDTF">2015-04-01T12:37:43Z</dcterms:created>
  <dcterms:modified xsi:type="dcterms:W3CDTF">2015-04-13T14:48:42Z</dcterms:modified>
</cp:coreProperties>
</file>