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D465A-3B59-41F2-BB74-829DC576999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4-tub-ru.yandex.net/i?id=52867184-21-72&amp;n=21" TargetMode="External"/><Relationship Id="rId2" Type="http://schemas.openxmlformats.org/officeDocument/2006/relationships/hyperlink" Target="http://im0-tub-ru.yandex.net/i?id=87920543-38-72&amp;n=2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chool8mog.besthost.by/index.php?cstart=7&amp;" TargetMode="External"/><Relationship Id="rId4" Type="http://schemas.openxmlformats.org/officeDocument/2006/relationships/hyperlink" Target="http://im8-tub-ru.yandex.net/i?id=298518828-51-72&amp;n=2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50017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 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6400800" cy="1714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solidFill>
                  <a:srgbClr val="CC3300"/>
                </a:solidFill>
              </a:rPr>
              <a:t>«Семья и школа. Роль семьи в воспитании ребенка»</a:t>
            </a:r>
            <a:endParaRPr lang="ru-RU" dirty="0">
              <a:solidFill>
                <a:srgbClr val="CC3300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sm_full.aspx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5992"/>
            <a:ext cx="5381625" cy="4191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3286116" y="5072074"/>
            <a:ext cx="550072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Автор: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ГБОУ СОШ №489 Московского района 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Санкт-Петербурга  </a:t>
            </a:r>
          </a:p>
          <a:p>
            <a:pPr algn="r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Соколова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Светлана Николаевна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Список источников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492922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Азаров Ю.П.Семейная педагогика. М.: Политиздат,1982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Афанасьева Т.М. Семья. М.: Просвешение,1985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Диалоги о воспитании: Книга для родителей/под ред. В.Н.Столетова; М.:Педагогика,1985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Ковалев С.В.Психология современной семьи.М.:Просвещение,1988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Культура семейных отношений: Сборник статей.М.,1985</a:t>
            </a:r>
          </a:p>
          <a:p>
            <a:pPr lvl="0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Г.К.,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А.Г. Найди себя. М.: Народное образование,2001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Воспитание без обид-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http://im0-tub-ru.yandex.net/i?id=87920543-38-72&amp;n=21</a:t>
            </a:r>
            <a:endParaRPr lang="ru-RU" sz="22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 бей ребенка -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http://im4-tub-ru.yandex.net/i?id=52867184-21-72&amp;n=21</a:t>
            </a:r>
            <a:endParaRPr lang="ru-RU" sz="22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Избиение детей-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http://im8-tub-ru.yandex.net/i?id=298518828-51-72&amp;n=21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Семья -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http://school8mog.besthost.by/index.php?cstart=7&amp;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Семья школа любви- http://900igr.net/kartinki/obschestvoznanie/Semja-1/116-Ljubvi.html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/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Семья- колыбель духовного рождения человека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2928958"/>
          </a:xfrm>
        </p:spPr>
        <p:txBody>
          <a:bodyPr>
            <a:normAutofit lnSpcReduction="1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мы с вами растем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Основа основ – родительский дом.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все корни твои,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 жизнь ты выходишь из этой семьи.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мы жизнь создаем,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Основа основ –родительский дом.</a:t>
            </a:r>
            <a:endParaRPr lang="ru-RU" sz="4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" name="Picture 2" descr="C:\Users\user\Pictures\obereg_semyi40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4501">
            <a:off x="5433313" y="3075404"/>
            <a:ext cx="3838575" cy="35433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1643042" y="3714752"/>
            <a:ext cx="2357437" cy="8572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1714480" y="3500438"/>
            <a:ext cx="2357437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Прямая соединительная линия 9"/>
          <p:cNvCxnSpPr>
            <a:cxnSpLocks noChangeShapeType="1"/>
          </p:cNvCxnSpPr>
          <p:nvPr/>
        </p:nvCxnSpPr>
        <p:spPr bwMode="auto">
          <a:xfrm flipV="1">
            <a:off x="1643042" y="2571744"/>
            <a:ext cx="2286000" cy="928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Прямая соединительная линия 9"/>
          <p:cNvCxnSpPr>
            <a:cxnSpLocks noChangeShapeType="1"/>
          </p:cNvCxnSpPr>
          <p:nvPr/>
        </p:nvCxnSpPr>
        <p:spPr bwMode="auto">
          <a:xfrm flipV="1">
            <a:off x="1500166" y="1785926"/>
            <a:ext cx="2286000" cy="928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Семейные ценности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71538" y="1785926"/>
            <a:ext cx="642941" cy="37856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ЗАИМО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9058" y="135729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выручка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00496" y="2285992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онимание 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71934" y="3214686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уважение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71934" y="421481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любовь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43372" y="528638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согласие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7"/>
          <p:cNvCxnSpPr>
            <a:cxnSpLocks noChangeShapeType="1"/>
          </p:cNvCxnSpPr>
          <p:nvPr/>
        </p:nvCxnSpPr>
        <p:spPr bwMode="auto">
          <a:xfrm>
            <a:off x="1714480" y="4214818"/>
            <a:ext cx="2286000" cy="15001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Общение в семье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442915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Общение в семье представляет собой отношение членов семьи друг к другу и их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взаимодействие;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обмен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информацией между ними, их духовный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контакт; 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пектр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общения в семье может быть очень разнообразным. Помимо бесед о работе, домашнем хозяйстве, жизни друзей и знакомых оно включает в себя обсуждение вопросов, связанных с воспитанием детей, искусством, политикой и т.д.</a:t>
            </a:r>
          </a:p>
          <a:p>
            <a:endParaRPr lang="ru-RU" dirty="0"/>
          </a:p>
        </p:txBody>
      </p:sp>
      <p:pic>
        <p:nvPicPr>
          <p:cNvPr id="4" name="Рисунок 3" descr="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5214950"/>
            <a:ext cx="2143125" cy="142875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Рисунок 4" descr="3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5429250"/>
            <a:ext cx="2143125" cy="1428750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родителей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ребенка уверенности в том, что его любят и о нем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заботятся;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относиться к ребенку в любом возрасте любовно и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внимательно;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постоянный психологический контакт с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ребенком;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заинтересованность во всем, что происходит в жизни ребенка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Формула истиной родительской любви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«Люблю не потому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ты хороший»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«люблю потому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есть».</a:t>
            </a:r>
          </a:p>
        </p:txBody>
      </p:sp>
      <p:pic>
        <p:nvPicPr>
          <p:cNvPr id="4" name="Рисунок 3" descr="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12236">
            <a:off x="518538" y="3028373"/>
            <a:ext cx="3866861" cy="332008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 descr="4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65631">
            <a:off x="5205867" y="3113460"/>
            <a:ext cx="3129675" cy="3346167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Дефицит ласки, 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который испытывают наши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дети;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Синдром опасного обращения с детьми -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поведение родителей по отношению к ребенку, сопровождающееся нанесением физической, психологической и нравственной 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травмы;</a:t>
            </a:r>
            <a:endParaRPr lang="ru-RU" sz="28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семейного воспитания</a:t>
            </a:r>
          </a:p>
        </p:txBody>
      </p:sp>
      <p:pic>
        <p:nvPicPr>
          <p:cNvPr id="5" name="Рисунок 4" descr="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3786190"/>
            <a:ext cx="2714644" cy="2714644"/>
          </a:xfrm>
          <a:prstGeom prst="rect">
            <a:avLst/>
          </a:prstGeom>
        </p:spPr>
      </p:pic>
      <p:pic>
        <p:nvPicPr>
          <p:cNvPr id="6" name="Рисунок 5" descr="4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786190"/>
            <a:ext cx="3143272" cy="2714644"/>
          </a:xfrm>
          <a:prstGeom prst="rect">
            <a:avLst/>
          </a:prstGeom>
        </p:spPr>
      </p:pic>
      <p:pic>
        <p:nvPicPr>
          <p:cNvPr id="7" name="Рисунок 6" descr="4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3786190"/>
            <a:ext cx="2714644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Правила для родителей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929718" cy="535785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1.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признание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личности ребенка и его неприкосновенности.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2.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адекватной самооценки.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приобщение ребенка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реальным делам семьи.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силу воли ребенка.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Правило 5.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учить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планировать.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6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ребовать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выполнение домашних обязанностей, поручений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7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научить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общаться с другими детьми, людьми.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8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нравственные качества: доброту, порядочность, сочувствие, взаимопомощь, ответственность. 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357166"/>
            <a:ext cx="1357322" cy="178595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Любите и цените свою Семью!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А.С.Макаренко писал: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«Хотите, чтобы были хорошие дети- будьте счастливы».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8" name="Рисунок 7" descr="3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643314"/>
            <a:ext cx="3357586" cy="300037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448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Родительское собрание </vt:lpstr>
      <vt:lpstr>Семья- колыбель духовного рождения человека</vt:lpstr>
      <vt:lpstr>Семейные ценности</vt:lpstr>
      <vt:lpstr>Общение в семье </vt:lpstr>
      <vt:lpstr>Задачи родителей </vt:lpstr>
      <vt:lpstr>Формула истиной родительской любви</vt:lpstr>
      <vt:lpstr>Проблемы семейного воспитания</vt:lpstr>
      <vt:lpstr>Правила для родителей </vt:lpstr>
      <vt:lpstr>Любите и цените свою Семью! </vt:lpstr>
      <vt:lpstr>Список источников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</dc:title>
  <dc:creator>V</dc:creator>
  <cp:lastModifiedBy>Sokolova</cp:lastModifiedBy>
  <cp:revision>16</cp:revision>
  <dcterms:created xsi:type="dcterms:W3CDTF">2013-01-26T19:55:29Z</dcterms:created>
  <dcterms:modified xsi:type="dcterms:W3CDTF">2015-04-13T14:24:01Z</dcterms:modified>
</cp:coreProperties>
</file>