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1" r:id="rId6"/>
    <p:sldId id="268" r:id="rId7"/>
    <p:sldId id="269" r:id="rId8"/>
    <p:sldId id="267" r:id="rId9"/>
    <p:sldId id="263" r:id="rId10"/>
    <p:sldId id="265" r:id="rId11"/>
    <p:sldId id="266" r:id="rId12"/>
    <p:sldId id="272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058" y="1341546"/>
            <a:ext cx="4540741" cy="2735635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293096"/>
            <a:ext cx="4824536" cy="1536576"/>
          </a:xfrm>
        </p:spPr>
        <p:txBody>
          <a:bodyPr/>
          <a:lstStyle>
            <a:lvl1pPr marL="0" indent="0" algn="ctr">
              <a:buNone/>
              <a:defRPr>
                <a:solidFill>
                  <a:srgbClr val="9933FF"/>
                </a:solidFill>
                <a:latin typeface="Constant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81128"/>
            <a:ext cx="6984777" cy="1440160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212976"/>
            <a:ext cx="5760640" cy="115212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933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6698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743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743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908720"/>
            <a:ext cx="2520280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836713"/>
            <a:ext cx="4464496" cy="52565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988841"/>
            <a:ext cx="2736304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39752" y="980727"/>
            <a:ext cx="4464496" cy="36004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765175"/>
            <a:ext cx="74898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8" y="1700213"/>
            <a:ext cx="74898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6600CC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«Детский сад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вида № 6»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«Радужные странички»</a:t>
            </a:r>
          </a:p>
          <a:p>
            <a:pPr algn="ctr">
              <a:buNone/>
            </a:pPr>
            <a:endParaRPr lang="ru-RU" sz="40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средней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направленности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Черносвитова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Виктория Юрьевна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 algn="just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петух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осьминожка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Получаются ладошкой. 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Лес осеннею порою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Напечатаем листвою.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космический пейзаж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Сделан в технике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478" y="2276872"/>
            <a:ext cx="3949436" cy="2962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421087"/>
          </a:xfrm>
        </p:spPr>
        <p:txBody>
          <a:bodyPr/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Если кисточкою тыкать,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То есть рисовать тычком,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То получится мурлыка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С мягким плюшевым хвостом.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Нарисуем, все отмоем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И ладошки ототрем.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139952" y="1700808"/>
            <a:ext cx="4248472" cy="309634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3960440" cy="2901795"/>
          </a:xfrm>
          <a:prstGeom prst="round2Diag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нкурсная работа Зыкова Никиты МБДОУ Детский сад №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3668713" cy="275153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Конкурсная работа Голикова Мария МБДОУ Детский сад №6.jpg"/>
          <p:cNvPicPr>
            <a:picLocks noChangeAspect="1"/>
          </p:cNvPicPr>
          <p:nvPr/>
        </p:nvPicPr>
        <p:blipFill>
          <a:blip r:embed="rId3" cstate="print"/>
          <a:srcRect b="7559"/>
          <a:stretch>
            <a:fillRect/>
          </a:stretch>
        </p:blipFill>
        <p:spPr>
          <a:xfrm rot="5400000">
            <a:off x="4535996" y="1808822"/>
            <a:ext cx="4176464" cy="295232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998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268760"/>
            <a:ext cx="7489825" cy="36004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рисунками своими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полюбуемся потом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92" y="1700213"/>
            <a:ext cx="5856816" cy="4392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052736"/>
            <a:ext cx="7489825" cy="12241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здорово, что столько есть возможностей!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Как здорово, что столько есть идей.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92" y="1952303"/>
            <a:ext cx="5520696" cy="4140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Искусство играет важную роль в духовном обогащение дошкольников, способствует закладке этических и эстетических чувств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- самое естественное и увлекательное занятие дошкольников. Это первый опыт выражения своего отношения к окружающему миру.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тоже время искусство – это среда для развития эмоционально – нравственного опыта ребёнка, помогающая не только представлять последствия своих поступков, но и переживать их смысл для себя и окружающих.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рассмотрения и обобщения опыта исследователей детского творчества Е.А.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Флёриной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Сакулиной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Т.С. Комаровой, Т.Г. Казаковой, Н. Б.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Халезовой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пришли к выводу о том, что изобразительная деятельность заключает в себе большие возможности: является средством умственного, эмоционального, эстетического, и волевого развития.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отражать художественно – выразительные образы природы через восприятие поэтических строк посредством нетрадиционных техник рисования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700807"/>
            <a:ext cx="7489825" cy="37444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Создавать положительное эмоциональное отношение у детей к своей продуктивно-художественной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Раскрыть творческий потенциал каждого ребёнка, прививать уверенность в своих силах.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воображение, фантазию, самостоятельность в выборе темы рисунка.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нетрадиционными изобразительными техниками.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Учить отражать особенности изображаемого предмета, используя различные нетрадиционные изобразительные техники.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Совершенствовать умения и навыки в свободном экспериментировании с материалами, необходимыми для работы в нетрадиционных изобразительных техниках.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способность замечать необычное в окружающем мире и желание отразить увиденное в своём творчестве.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Помочь увидеть и почувствовать красоту природы в художественных образах поэзии.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эстетический вкус с помощью художественно-творческой деятельности.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Укреплять физическое и психическое здоровье детей: развивать мелкую моторику пальцев рук, остроту зрения, формировать правильно осанку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052736"/>
            <a:ext cx="7489825" cy="93610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основе образовательного процесса лежат следующие педагогические принципы: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844823"/>
            <a:ext cx="7489825" cy="4248001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Уважение личности ребёнка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 (на занятиях дети находятся в постоянном процессе открытия новых знаний)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(создание условий для творческой активности детей)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Вариативности (свобода выбора ребёнком способов решения творческих заданий)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268760"/>
            <a:ext cx="7704856" cy="4824065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системе работы используются нетрадиционные методы и способы развития творчества детей: «пальчиковая живопись», рисование ладошкой,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восковые мелки + акварель, монотипия (предметная и сюжетная),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(чёрно-белый, цветной), рисование по сырому с добавлением соли, манки, батик,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ниткопись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рисование штрихом, рисование углём, акварельными и масляными карандашами, акриловыми красками, витраж и т.д. Освоение нетрадиционных техник рисования помогает раскрыть личность ребёнка, его творческий потенциал.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различных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 и методов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916831"/>
            <a:ext cx="7489825" cy="417599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Беседа, рассказ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Практическое занятие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поэтических произведений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произведений изоискусства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художественно - изобразительного и детского творчества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088" y="765174"/>
            <a:ext cx="7489825" cy="575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27584" y="1556792"/>
            <a:ext cx="3744416" cy="456937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Есть рисование обычное: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Традиционное во всем.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Материалы нам привычные.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 речь сегодня не о нем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Занятия нетрадиционные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Включают множество идей.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/>
              <a:t> 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Порою провокационные,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Но интересны для детей.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В них необычно сочетаются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Материал и инструмент.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И все прекрасно получается,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И равнодушных точно нет!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Необычными вещами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Мы рисуем без труда.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Щетка старая зубная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Соль и свечка восковая.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Из-под спичек коробок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И засушенный листок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478" y="2276871"/>
            <a:ext cx="3949435" cy="2962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исов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ugolok-ermolaeva-nv - копия</Template>
  <TotalTime>153</TotalTime>
  <Words>481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рисование</vt:lpstr>
      <vt:lpstr>Муниципальное бюджетное дошкольное образовательное учреждение  «Детский сад общеразвивающего вида № 6»</vt:lpstr>
      <vt:lpstr>Искусство играет важную роль в духовном обогащение дошкольников, способствует закладке этических и эстетических чувств</vt:lpstr>
      <vt:lpstr>Цель:</vt:lpstr>
      <vt:lpstr>Задачи:</vt:lpstr>
      <vt:lpstr>В основе образовательного процесса лежат следующие педагогические принципы:  </vt:lpstr>
      <vt:lpstr>Слайд 6</vt:lpstr>
      <vt:lpstr>Использование различных  форм и методов</vt:lpstr>
      <vt:lpstr>Слайд 8</vt:lpstr>
      <vt:lpstr>Слайд 9</vt:lpstr>
      <vt:lpstr>Слайд 10</vt:lpstr>
      <vt:lpstr>Слайд 11</vt:lpstr>
      <vt:lpstr>Слайд 12</vt:lpstr>
      <vt:lpstr>И рисунками своими  полюбуемся потом </vt:lpstr>
      <vt:lpstr>Как здорово, что столько есть возможностей!  Как здорово, что столько есть идей.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№ 6»</dc:title>
  <dc:creator>Дмитрий</dc:creator>
  <cp:lastModifiedBy>Админ</cp:lastModifiedBy>
  <cp:revision>23</cp:revision>
  <dcterms:created xsi:type="dcterms:W3CDTF">2014-10-15T17:36:56Z</dcterms:created>
  <dcterms:modified xsi:type="dcterms:W3CDTF">2014-10-22T10:55:11Z</dcterms:modified>
</cp:coreProperties>
</file>