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594C15-A524-4FD3-A220-DC956BD7C909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1ED491-5FC0-4ECC-8227-D492C98609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594C15-A524-4FD3-A220-DC956BD7C909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1ED491-5FC0-4ECC-8227-D492C98609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594C15-A524-4FD3-A220-DC956BD7C909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1ED491-5FC0-4ECC-8227-D492C98609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594C15-A524-4FD3-A220-DC956BD7C909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1ED491-5FC0-4ECC-8227-D492C98609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594C15-A524-4FD3-A220-DC956BD7C909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1ED491-5FC0-4ECC-8227-D492C98609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594C15-A524-4FD3-A220-DC956BD7C909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1ED491-5FC0-4ECC-8227-D492C98609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594C15-A524-4FD3-A220-DC956BD7C909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1ED491-5FC0-4ECC-8227-D492C98609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594C15-A524-4FD3-A220-DC956BD7C909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1ED491-5FC0-4ECC-8227-D492C98609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594C15-A524-4FD3-A220-DC956BD7C909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1ED491-5FC0-4ECC-8227-D492C98609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594C15-A524-4FD3-A220-DC956BD7C909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1ED491-5FC0-4ECC-8227-D492C98609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594C15-A524-4FD3-A220-DC956BD7C909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1ED491-5FC0-4ECC-8227-D492C98609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B594C15-A524-4FD3-A220-DC956BD7C909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21ED491-5FC0-4ECC-8227-D492C98609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Интересные факты о давлении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5" name="Рисунок 4" descr="1370792479_fruitbatespress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3501008"/>
            <a:ext cx="3983234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Давление есть повсюду. </a:t>
            </a:r>
          </a:p>
          <a:p>
            <a:r>
              <a:rPr lang="ru-RU" dirty="0" smtClean="0"/>
              <a:t>Некоторые живые организмы извлекают из его существования пользу. </a:t>
            </a:r>
          </a:p>
          <a:p>
            <a:endParaRPr lang="ru-RU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Летучие мыши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У них есть внутренний измеритель давления. Полагают, что он находится в слуховом аппарате мышей. Животные покидают свои жилища, когда атмосферное давление падает. Ведь чем ниже давление, тем активнее ведут себя насекомые - добыча летучих мышей. </a:t>
            </a:r>
            <a:endParaRPr lang="ru-RU" sz="2800" dirty="0"/>
          </a:p>
        </p:txBody>
      </p:sp>
      <p:pic>
        <p:nvPicPr>
          <p:cNvPr id="4" name="Рисунок 3" descr="101009_f_0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4221088"/>
            <a:ext cx="3453953" cy="24848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498080" cy="1143000"/>
          </a:xfrm>
        </p:spPr>
        <p:txBody>
          <a:bodyPr/>
          <a:lstStyle/>
          <a:p>
            <a:r>
              <a:rPr lang="ru-RU" dirty="0" smtClean="0"/>
              <a:t>Деревья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908720"/>
            <a:ext cx="7498080" cy="48006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Под большим давлением древесные соки добираются до макушек гигантских секвой. И чем выше ствол дерева, тем выше должно быть давление. Выяснили, что давление, обеспечивающее деревья питанием, в то же время мешает им расти «до бесконечности». Когда давление становится слишком высоким, в стволе дерева образуются «тромбы». Они преграждают сокам путь наверх, и верхушка дерева не получает достаточно питания. Рост прекращается.</a:t>
            </a:r>
            <a:endParaRPr lang="ru-RU" sz="2400" dirty="0"/>
          </a:p>
        </p:txBody>
      </p:sp>
      <p:pic>
        <p:nvPicPr>
          <p:cNvPr id="5" name="Рисунок 4" descr="93847030_8824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4605543"/>
            <a:ext cx="3267836" cy="21598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«Воздушное море»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Давление воздушных масс человек не ощущает, хоть и живет на дне «воздушного моря». Ведь воздух, как и вода, давит не только сверху, а со всех сторон. Но даже оставаясь неощутимым, давление влияет на нашу жизнь. Кости в суставах, например, плотно «подогнаны» друг к другу благодаря атмосферному давлению. Высоко в горах, где давление воздуха ниже, связь между костями слабее. Конечности плохо слушаются, часто случаются вывихи</a:t>
            </a:r>
            <a:r>
              <a:rPr lang="ru-RU" sz="2800" dirty="0" smtClean="0"/>
              <a:t>. </a:t>
            </a:r>
            <a:endParaRPr lang="ru-RU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благо человека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Узнав о существовании давления, человек научился его эксплуатировать.</a:t>
            </a:r>
          </a:p>
          <a:p>
            <a:r>
              <a:rPr lang="ru-RU" sz="2400" dirty="0" smtClean="0"/>
              <a:t> Свисток чайника - результат работы давления. Нагреваясь, частицы воды двигаются быстрее. Часть из них переходит в газообразное состояние. Давление возрастает, и чайник свистит. </a:t>
            </a:r>
          </a:p>
          <a:p>
            <a:r>
              <a:rPr lang="ru-RU" sz="2400" dirty="0" smtClean="0"/>
              <a:t>Мощное давление выбрасывает вверх струи фонтанов.</a:t>
            </a:r>
          </a:p>
          <a:p>
            <a:endParaRPr lang="ru-RU" sz="2400" dirty="0" smtClean="0"/>
          </a:p>
        </p:txBody>
      </p:sp>
      <p:pic>
        <p:nvPicPr>
          <p:cNvPr id="4" name="Рисунок 3" descr="0_4ccf4_577f8d24_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4221088"/>
            <a:ext cx="3751064" cy="2498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Будущие планы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Ученые ищут для давления новую работу. Сто лет назад производство паровых машин признали слишком дорогим. Сейчас инженеры вернулись к идее создания моторов, работающих благодаря давлению. Их поршни делаются из углерода и керамики. Они практически не подвержены трению, а значит, им не нужно смазочное масло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/>
              <a:t>Спасибо за внимание!!!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</TotalTime>
  <Words>324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Интересные факты о давлении</vt:lpstr>
      <vt:lpstr>Введение</vt:lpstr>
      <vt:lpstr>Летучие мыши </vt:lpstr>
      <vt:lpstr>Деревья</vt:lpstr>
      <vt:lpstr>«Воздушное море» </vt:lpstr>
      <vt:lpstr>На благо человека </vt:lpstr>
      <vt:lpstr>Будущие планы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Интересные факты о давлении</dc:title>
  <dc:creator>--------------------</dc:creator>
  <cp:lastModifiedBy>вася</cp:lastModifiedBy>
  <cp:revision>6</cp:revision>
  <dcterms:created xsi:type="dcterms:W3CDTF">2015-03-30T17:55:47Z</dcterms:created>
  <dcterms:modified xsi:type="dcterms:W3CDTF">2015-04-08T19:39:10Z</dcterms:modified>
</cp:coreProperties>
</file>