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59875" cy="6870700"/>
            <a:chOff x="0" y="0"/>
            <a:chExt cx="5770" cy="4328"/>
          </a:xfrm>
        </p:grpSpPr>
        <p:sp>
          <p:nvSpPr>
            <p:cNvPr id="5123"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endParaRPr kumimoji="1" lang="ru-RU"/>
            </a:p>
          </p:txBody>
        </p:sp>
        <p:sp>
          <p:nvSpPr>
            <p:cNvPr id="5124"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endParaRPr kumimoji="1" lang="ru-RU"/>
            </a:p>
          </p:txBody>
        </p:sp>
        <p:sp>
          <p:nvSpPr>
            <p:cNvPr id="5125"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endParaRPr kumimoji="1" lang="ru-RU"/>
            </a:p>
          </p:txBody>
        </p:sp>
        <p:grpSp>
          <p:nvGrpSpPr>
            <p:cNvPr id="5126" name="Group 6"/>
            <p:cNvGrpSpPr>
              <a:grpSpLocks/>
            </p:cNvGrpSpPr>
            <p:nvPr/>
          </p:nvGrpSpPr>
          <p:grpSpPr bwMode="auto">
            <a:xfrm>
              <a:off x="4944" y="1"/>
              <a:ext cx="816" cy="3974"/>
              <a:chOff x="4944" y="1"/>
              <a:chExt cx="816" cy="3974"/>
            </a:xfrm>
          </p:grpSpPr>
          <p:grpSp>
            <p:nvGrpSpPr>
              <p:cNvPr id="5127" name="Group 7"/>
              <p:cNvGrpSpPr>
                <a:grpSpLocks/>
              </p:cNvGrpSpPr>
              <p:nvPr userDrawn="1"/>
            </p:nvGrpSpPr>
            <p:grpSpPr bwMode="auto">
              <a:xfrm>
                <a:off x="5280" y="1"/>
                <a:ext cx="480" cy="1430"/>
                <a:chOff x="5280" y="1"/>
                <a:chExt cx="480" cy="1430"/>
              </a:xfrm>
            </p:grpSpPr>
            <p:grpSp>
              <p:nvGrpSpPr>
                <p:cNvPr id="5128" name="Group 8"/>
                <p:cNvGrpSpPr>
                  <a:grpSpLocks/>
                </p:cNvGrpSpPr>
                <p:nvPr userDrawn="1"/>
              </p:nvGrpSpPr>
              <p:grpSpPr bwMode="auto">
                <a:xfrm rot="-5400000">
                  <a:off x="5484" y="0"/>
                  <a:ext cx="174" cy="176"/>
                  <a:chOff x="1657" y="323"/>
                  <a:chExt cx="1691" cy="2560"/>
                </a:xfrm>
              </p:grpSpPr>
              <p:grpSp>
                <p:nvGrpSpPr>
                  <p:cNvPr id="5129" name="Group 9"/>
                  <p:cNvGrpSpPr>
                    <a:grpSpLocks/>
                  </p:cNvGrpSpPr>
                  <p:nvPr/>
                </p:nvGrpSpPr>
                <p:grpSpPr bwMode="auto">
                  <a:xfrm>
                    <a:off x="1657" y="323"/>
                    <a:ext cx="1691" cy="2560"/>
                    <a:chOff x="1657" y="323"/>
                    <a:chExt cx="1691" cy="2560"/>
                  </a:xfrm>
                </p:grpSpPr>
                <p:sp>
                  <p:nvSpPr>
                    <p:cNvPr id="5130" name="Freeform 10"/>
                    <p:cNvSpPr>
                      <a:spLocks/>
                    </p:cNvSpPr>
                    <p:nvPr/>
                  </p:nvSpPr>
                  <p:spPr bwMode="auto">
                    <a:xfrm>
                      <a:off x="2117" y="323"/>
                      <a:ext cx="1231"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5131" name="Freeform 11"/>
                    <p:cNvSpPr>
                      <a:spLocks/>
                    </p:cNvSpPr>
                    <p:nvPr/>
                  </p:nvSpPr>
                  <p:spPr bwMode="auto">
                    <a:xfrm>
                      <a:off x="1657" y="376"/>
                      <a:ext cx="865" cy="2071"/>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sp>
                <p:nvSpPr>
                  <p:cNvPr id="5132" name="Oval 12"/>
                  <p:cNvSpPr>
                    <a:spLocks noChangeArrowheads="1"/>
                  </p:cNvSpPr>
                  <p:nvPr/>
                </p:nvSpPr>
                <p:spPr bwMode="auto">
                  <a:xfrm>
                    <a:off x="2400" y="1428"/>
                    <a:ext cx="168" cy="246"/>
                  </a:xfrm>
                  <a:prstGeom prst="ellipse">
                    <a:avLst/>
                  </a:prstGeom>
                  <a:solidFill>
                    <a:srgbClr val="E7D6B7"/>
                  </a:solidFill>
                  <a:ln w="9525">
                    <a:noFill/>
                    <a:round/>
                    <a:headEnd/>
                    <a:tailEnd/>
                  </a:ln>
                  <a:effectLst/>
                </p:spPr>
                <p:txBody>
                  <a:bodyPr wrap="none" anchor="ctr"/>
                  <a:lstStyle/>
                  <a:p>
                    <a:endParaRPr lang="ru-RU"/>
                  </a:p>
                </p:txBody>
              </p:sp>
              <p:sp>
                <p:nvSpPr>
                  <p:cNvPr id="5133" name="Freeform 13"/>
                  <p:cNvSpPr>
                    <a:spLocks/>
                  </p:cNvSpPr>
                  <p:nvPr/>
                </p:nvSpPr>
                <p:spPr bwMode="auto">
                  <a:xfrm>
                    <a:off x="2595" y="741"/>
                    <a:ext cx="266" cy="521"/>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5134" name="Freeform 14"/>
                  <p:cNvSpPr>
                    <a:spLocks/>
                  </p:cNvSpPr>
                  <p:nvPr/>
                </p:nvSpPr>
                <p:spPr bwMode="auto">
                  <a:xfrm>
                    <a:off x="2672" y="1593"/>
                    <a:ext cx="392" cy="340"/>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5135" name="Freeform 15"/>
                  <p:cNvSpPr>
                    <a:spLocks/>
                  </p:cNvSpPr>
                  <p:nvPr/>
                </p:nvSpPr>
                <p:spPr bwMode="auto">
                  <a:xfrm>
                    <a:off x="2412" y="1929"/>
                    <a:ext cx="151" cy="558"/>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5136" name="Freeform 16"/>
                  <p:cNvSpPr>
                    <a:spLocks/>
                  </p:cNvSpPr>
                  <p:nvPr/>
                </p:nvSpPr>
                <p:spPr bwMode="auto">
                  <a:xfrm>
                    <a:off x="1907" y="1589"/>
                    <a:ext cx="392" cy="253"/>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5137" name="Freeform 17"/>
                  <p:cNvSpPr>
                    <a:spLocks/>
                  </p:cNvSpPr>
                  <p:nvPr/>
                </p:nvSpPr>
                <p:spPr bwMode="auto">
                  <a:xfrm>
                    <a:off x="2094" y="930"/>
                    <a:ext cx="238" cy="386"/>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pic>
              <p:nvPicPr>
                <p:cNvPr id="5138" name="Picture 18"/>
                <p:cNvPicPr>
                  <a:picLocks noChangeAspect="1" noChangeArrowheads="1"/>
                </p:cNvPicPr>
                <p:nvPr userDrawn="1"/>
              </p:nvPicPr>
              <p:blipFill>
                <a:blip r:embed="rId2"/>
                <a:srcRect/>
                <a:stretch>
                  <a:fillRect/>
                </a:stretch>
              </p:blipFill>
              <p:spPr bwMode="auto">
                <a:xfrm>
                  <a:off x="5280" y="144"/>
                  <a:ext cx="186" cy="183"/>
                </a:xfrm>
                <a:prstGeom prst="rect">
                  <a:avLst/>
                </a:prstGeom>
                <a:noFill/>
                <a:ln w="9525">
                  <a:noFill/>
                  <a:miter lim="800000"/>
                  <a:headEnd/>
                  <a:tailEnd/>
                </a:ln>
                <a:effectLst/>
              </p:spPr>
            </p:pic>
            <p:pic>
              <p:nvPicPr>
                <p:cNvPr id="5139" name="Picture 19"/>
                <p:cNvPicPr>
                  <a:picLocks noChangeAspect="1" noChangeArrowheads="1"/>
                </p:cNvPicPr>
                <p:nvPr userDrawn="1"/>
              </p:nvPicPr>
              <p:blipFill>
                <a:blip r:embed="rId2"/>
                <a:srcRect/>
                <a:stretch>
                  <a:fillRect/>
                </a:stretch>
              </p:blipFill>
              <p:spPr bwMode="auto">
                <a:xfrm>
                  <a:off x="5574" y="144"/>
                  <a:ext cx="186" cy="183"/>
                </a:xfrm>
                <a:prstGeom prst="rect">
                  <a:avLst/>
                </a:prstGeom>
                <a:noFill/>
                <a:ln w="9525">
                  <a:noFill/>
                  <a:miter lim="800000"/>
                  <a:headEnd/>
                  <a:tailEnd/>
                </a:ln>
                <a:effectLst/>
              </p:spPr>
            </p:pic>
            <p:pic>
              <p:nvPicPr>
                <p:cNvPr id="5140" name="Picture 20"/>
                <p:cNvPicPr>
                  <a:picLocks noChangeAspect="1" noChangeArrowheads="1"/>
                </p:cNvPicPr>
                <p:nvPr userDrawn="1"/>
              </p:nvPicPr>
              <p:blipFill>
                <a:blip r:embed="rId2"/>
                <a:srcRect/>
                <a:stretch>
                  <a:fillRect/>
                </a:stretch>
              </p:blipFill>
              <p:spPr bwMode="auto">
                <a:xfrm>
                  <a:off x="5424" y="336"/>
                  <a:ext cx="186" cy="183"/>
                </a:xfrm>
                <a:prstGeom prst="rect">
                  <a:avLst/>
                </a:prstGeom>
                <a:noFill/>
                <a:ln w="9525">
                  <a:noFill/>
                  <a:miter lim="800000"/>
                  <a:headEnd/>
                  <a:tailEnd/>
                </a:ln>
                <a:effectLst/>
              </p:spPr>
            </p:pic>
            <p:pic>
              <p:nvPicPr>
                <p:cNvPr id="5141" name="Picture 21"/>
                <p:cNvPicPr>
                  <a:picLocks noChangeAspect="1" noChangeArrowheads="1"/>
                </p:cNvPicPr>
                <p:nvPr userDrawn="1"/>
              </p:nvPicPr>
              <p:blipFill>
                <a:blip r:embed="rId2"/>
                <a:srcRect/>
                <a:stretch>
                  <a:fillRect/>
                </a:stretch>
              </p:blipFill>
              <p:spPr bwMode="auto">
                <a:xfrm>
                  <a:off x="5376" y="576"/>
                  <a:ext cx="186" cy="183"/>
                </a:xfrm>
                <a:prstGeom prst="rect">
                  <a:avLst/>
                </a:prstGeom>
                <a:noFill/>
                <a:ln w="9525">
                  <a:noFill/>
                  <a:miter lim="800000"/>
                  <a:headEnd/>
                  <a:tailEnd/>
                </a:ln>
                <a:effectLst/>
              </p:spPr>
            </p:pic>
            <p:pic>
              <p:nvPicPr>
                <p:cNvPr id="5142" name="Picture 22"/>
                <p:cNvPicPr>
                  <a:picLocks noChangeAspect="1" noChangeArrowheads="1"/>
                </p:cNvPicPr>
                <p:nvPr userDrawn="1"/>
              </p:nvPicPr>
              <p:blipFill>
                <a:blip r:embed="rId2"/>
                <a:srcRect/>
                <a:stretch>
                  <a:fillRect/>
                </a:stretch>
              </p:blipFill>
              <p:spPr bwMode="auto">
                <a:xfrm>
                  <a:off x="5574" y="528"/>
                  <a:ext cx="186" cy="183"/>
                </a:xfrm>
                <a:prstGeom prst="rect">
                  <a:avLst/>
                </a:prstGeom>
                <a:noFill/>
                <a:ln w="9525">
                  <a:noFill/>
                  <a:miter lim="800000"/>
                  <a:headEnd/>
                  <a:tailEnd/>
                </a:ln>
                <a:effectLst/>
              </p:spPr>
            </p:pic>
            <p:pic>
              <p:nvPicPr>
                <p:cNvPr id="5143" name="Picture 23"/>
                <p:cNvPicPr>
                  <a:picLocks noChangeAspect="1" noChangeArrowheads="1"/>
                </p:cNvPicPr>
                <p:nvPr userDrawn="1"/>
              </p:nvPicPr>
              <p:blipFill>
                <a:blip r:embed="rId2"/>
                <a:srcRect/>
                <a:stretch>
                  <a:fillRect/>
                </a:stretch>
              </p:blipFill>
              <p:spPr bwMode="auto">
                <a:xfrm>
                  <a:off x="5472" y="768"/>
                  <a:ext cx="186" cy="183"/>
                </a:xfrm>
                <a:prstGeom prst="rect">
                  <a:avLst/>
                </a:prstGeom>
                <a:noFill/>
                <a:ln w="9525">
                  <a:noFill/>
                  <a:miter lim="800000"/>
                  <a:headEnd/>
                  <a:tailEnd/>
                </a:ln>
                <a:effectLst/>
              </p:spPr>
            </p:pic>
            <p:pic>
              <p:nvPicPr>
                <p:cNvPr id="5144" name="Picture 24"/>
                <p:cNvPicPr>
                  <a:picLocks noChangeAspect="1" noChangeArrowheads="1"/>
                </p:cNvPicPr>
                <p:nvPr userDrawn="1"/>
              </p:nvPicPr>
              <p:blipFill>
                <a:blip r:embed="rId2"/>
                <a:srcRect/>
                <a:stretch>
                  <a:fillRect/>
                </a:stretch>
              </p:blipFill>
              <p:spPr bwMode="auto">
                <a:xfrm>
                  <a:off x="5574" y="1008"/>
                  <a:ext cx="186" cy="183"/>
                </a:xfrm>
                <a:prstGeom prst="rect">
                  <a:avLst/>
                </a:prstGeom>
                <a:noFill/>
                <a:ln w="9525">
                  <a:noFill/>
                  <a:miter lim="800000"/>
                  <a:headEnd/>
                  <a:tailEnd/>
                </a:ln>
                <a:effectLst/>
              </p:spPr>
            </p:pic>
            <p:pic>
              <p:nvPicPr>
                <p:cNvPr id="5145" name="Picture 25"/>
                <p:cNvPicPr>
                  <a:picLocks noChangeAspect="1" noChangeArrowheads="1"/>
                </p:cNvPicPr>
                <p:nvPr userDrawn="1"/>
              </p:nvPicPr>
              <p:blipFill>
                <a:blip r:embed="rId2"/>
                <a:srcRect/>
                <a:stretch>
                  <a:fillRect/>
                </a:stretch>
              </p:blipFill>
              <p:spPr bwMode="auto">
                <a:xfrm>
                  <a:off x="5574" y="1248"/>
                  <a:ext cx="186" cy="183"/>
                </a:xfrm>
                <a:prstGeom prst="rect">
                  <a:avLst/>
                </a:prstGeom>
                <a:noFill/>
                <a:ln w="9525">
                  <a:noFill/>
                  <a:miter lim="800000"/>
                  <a:headEnd/>
                  <a:tailEnd/>
                </a:ln>
                <a:effectLst/>
              </p:spPr>
            </p:pic>
          </p:grpSp>
          <p:grpSp>
            <p:nvGrpSpPr>
              <p:cNvPr id="5146" name="Group 26"/>
              <p:cNvGrpSpPr>
                <a:grpSpLocks/>
              </p:cNvGrpSpPr>
              <p:nvPr userDrawn="1"/>
            </p:nvGrpSpPr>
            <p:grpSpPr bwMode="auto">
              <a:xfrm>
                <a:off x="4944" y="1008"/>
                <a:ext cx="522" cy="2967"/>
                <a:chOff x="4944" y="1008"/>
                <a:chExt cx="522" cy="2967"/>
              </a:xfrm>
            </p:grpSpPr>
            <p:pic>
              <p:nvPicPr>
                <p:cNvPr id="5147" name="Picture 27"/>
                <p:cNvPicPr>
                  <a:picLocks noChangeAspect="1" noChangeArrowheads="1"/>
                </p:cNvPicPr>
                <p:nvPr userDrawn="1"/>
              </p:nvPicPr>
              <p:blipFill>
                <a:blip r:embed="rId2"/>
                <a:srcRect/>
                <a:stretch>
                  <a:fillRect/>
                </a:stretch>
              </p:blipFill>
              <p:spPr bwMode="auto">
                <a:xfrm>
                  <a:off x="5136" y="1008"/>
                  <a:ext cx="186" cy="183"/>
                </a:xfrm>
                <a:prstGeom prst="rect">
                  <a:avLst/>
                </a:prstGeom>
                <a:noFill/>
                <a:ln w="9525">
                  <a:noFill/>
                  <a:miter lim="800000"/>
                  <a:headEnd/>
                  <a:tailEnd/>
                </a:ln>
                <a:effectLst/>
              </p:spPr>
            </p:pic>
            <p:pic>
              <p:nvPicPr>
                <p:cNvPr id="5148" name="Picture 28"/>
                <p:cNvPicPr>
                  <a:picLocks noChangeAspect="1" noChangeArrowheads="1"/>
                </p:cNvPicPr>
                <p:nvPr userDrawn="1"/>
              </p:nvPicPr>
              <p:blipFill>
                <a:blip r:embed="rId2"/>
                <a:srcRect/>
                <a:stretch>
                  <a:fillRect/>
                </a:stretch>
              </p:blipFill>
              <p:spPr bwMode="auto">
                <a:xfrm>
                  <a:off x="5184" y="1200"/>
                  <a:ext cx="186" cy="183"/>
                </a:xfrm>
                <a:prstGeom prst="rect">
                  <a:avLst/>
                </a:prstGeom>
                <a:noFill/>
                <a:ln w="9525">
                  <a:noFill/>
                  <a:miter lim="800000"/>
                  <a:headEnd/>
                  <a:tailEnd/>
                </a:ln>
                <a:effectLst/>
              </p:spPr>
            </p:pic>
            <p:pic>
              <p:nvPicPr>
                <p:cNvPr id="5149" name="Picture 29"/>
                <p:cNvPicPr>
                  <a:picLocks noChangeAspect="1" noChangeArrowheads="1"/>
                </p:cNvPicPr>
                <p:nvPr userDrawn="1"/>
              </p:nvPicPr>
              <p:blipFill>
                <a:blip r:embed="rId2"/>
                <a:srcRect/>
                <a:stretch>
                  <a:fillRect/>
                </a:stretch>
              </p:blipFill>
              <p:spPr bwMode="auto">
                <a:xfrm>
                  <a:off x="5136" y="1584"/>
                  <a:ext cx="186" cy="183"/>
                </a:xfrm>
                <a:prstGeom prst="rect">
                  <a:avLst/>
                </a:prstGeom>
                <a:noFill/>
                <a:ln w="9525">
                  <a:noFill/>
                  <a:miter lim="800000"/>
                  <a:headEnd/>
                  <a:tailEnd/>
                </a:ln>
                <a:effectLst/>
              </p:spPr>
            </p:pic>
            <p:pic>
              <p:nvPicPr>
                <p:cNvPr id="5150" name="Picture 30"/>
                <p:cNvPicPr>
                  <a:picLocks noChangeAspect="1" noChangeArrowheads="1"/>
                </p:cNvPicPr>
                <p:nvPr userDrawn="1"/>
              </p:nvPicPr>
              <p:blipFill>
                <a:blip r:embed="rId2"/>
                <a:srcRect/>
                <a:stretch>
                  <a:fillRect/>
                </a:stretch>
              </p:blipFill>
              <p:spPr bwMode="auto">
                <a:xfrm>
                  <a:off x="5280" y="1728"/>
                  <a:ext cx="186" cy="183"/>
                </a:xfrm>
                <a:prstGeom prst="rect">
                  <a:avLst/>
                </a:prstGeom>
                <a:noFill/>
                <a:ln w="9525">
                  <a:noFill/>
                  <a:miter lim="800000"/>
                  <a:headEnd/>
                  <a:tailEnd/>
                </a:ln>
                <a:effectLst/>
              </p:spPr>
            </p:pic>
            <p:pic>
              <p:nvPicPr>
                <p:cNvPr id="5151" name="Picture 31"/>
                <p:cNvPicPr>
                  <a:picLocks noChangeAspect="1" noChangeArrowheads="1"/>
                </p:cNvPicPr>
                <p:nvPr userDrawn="1"/>
              </p:nvPicPr>
              <p:blipFill>
                <a:blip r:embed="rId2"/>
                <a:srcRect/>
                <a:stretch>
                  <a:fillRect/>
                </a:stretch>
              </p:blipFill>
              <p:spPr bwMode="auto">
                <a:xfrm>
                  <a:off x="5040" y="1824"/>
                  <a:ext cx="186" cy="183"/>
                </a:xfrm>
                <a:prstGeom prst="rect">
                  <a:avLst/>
                </a:prstGeom>
                <a:noFill/>
                <a:ln w="9525">
                  <a:noFill/>
                  <a:miter lim="800000"/>
                  <a:headEnd/>
                  <a:tailEnd/>
                </a:ln>
                <a:effectLst/>
              </p:spPr>
            </p:pic>
            <p:pic>
              <p:nvPicPr>
                <p:cNvPr id="5152" name="Picture 32"/>
                <p:cNvPicPr>
                  <a:picLocks noChangeAspect="1" noChangeArrowheads="1"/>
                </p:cNvPicPr>
                <p:nvPr userDrawn="1"/>
              </p:nvPicPr>
              <p:blipFill>
                <a:blip r:embed="rId2"/>
                <a:srcRect/>
                <a:stretch>
                  <a:fillRect/>
                </a:stretch>
              </p:blipFill>
              <p:spPr bwMode="auto">
                <a:xfrm>
                  <a:off x="5088" y="2016"/>
                  <a:ext cx="186" cy="183"/>
                </a:xfrm>
                <a:prstGeom prst="rect">
                  <a:avLst/>
                </a:prstGeom>
                <a:noFill/>
                <a:ln w="9525">
                  <a:noFill/>
                  <a:miter lim="800000"/>
                  <a:headEnd/>
                  <a:tailEnd/>
                </a:ln>
                <a:effectLst/>
              </p:spPr>
            </p:pic>
            <p:pic>
              <p:nvPicPr>
                <p:cNvPr id="5153" name="Picture 33"/>
                <p:cNvPicPr>
                  <a:picLocks noChangeAspect="1" noChangeArrowheads="1"/>
                </p:cNvPicPr>
                <p:nvPr userDrawn="1"/>
              </p:nvPicPr>
              <p:blipFill>
                <a:blip r:embed="rId2"/>
                <a:srcRect/>
                <a:stretch>
                  <a:fillRect/>
                </a:stretch>
              </p:blipFill>
              <p:spPr bwMode="auto">
                <a:xfrm>
                  <a:off x="5280" y="2064"/>
                  <a:ext cx="186" cy="183"/>
                </a:xfrm>
                <a:prstGeom prst="rect">
                  <a:avLst/>
                </a:prstGeom>
                <a:noFill/>
                <a:ln w="9525">
                  <a:noFill/>
                  <a:miter lim="800000"/>
                  <a:headEnd/>
                  <a:tailEnd/>
                </a:ln>
                <a:effectLst/>
              </p:spPr>
            </p:pic>
            <p:pic>
              <p:nvPicPr>
                <p:cNvPr id="5154" name="Picture 34"/>
                <p:cNvPicPr>
                  <a:picLocks noChangeAspect="1" noChangeArrowheads="1"/>
                </p:cNvPicPr>
                <p:nvPr userDrawn="1"/>
              </p:nvPicPr>
              <p:blipFill>
                <a:blip r:embed="rId2"/>
                <a:srcRect/>
                <a:stretch>
                  <a:fillRect/>
                </a:stretch>
              </p:blipFill>
              <p:spPr bwMode="auto">
                <a:xfrm>
                  <a:off x="5232" y="2352"/>
                  <a:ext cx="186" cy="183"/>
                </a:xfrm>
                <a:prstGeom prst="rect">
                  <a:avLst/>
                </a:prstGeom>
                <a:noFill/>
                <a:ln w="9525">
                  <a:noFill/>
                  <a:miter lim="800000"/>
                  <a:headEnd/>
                  <a:tailEnd/>
                </a:ln>
                <a:effectLst/>
              </p:spPr>
            </p:pic>
            <p:pic>
              <p:nvPicPr>
                <p:cNvPr id="5155" name="Picture 35"/>
                <p:cNvPicPr>
                  <a:picLocks noChangeAspect="1" noChangeArrowheads="1"/>
                </p:cNvPicPr>
                <p:nvPr userDrawn="1"/>
              </p:nvPicPr>
              <p:blipFill>
                <a:blip r:embed="rId2"/>
                <a:srcRect/>
                <a:stretch>
                  <a:fillRect/>
                </a:stretch>
              </p:blipFill>
              <p:spPr bwMode="auto">
                <a:xfrm>
                  <a:off x="4992" y="2208"/>
                  <a:ext cx="186" cy="183"/>
                </a:xfrm>
                <a:prstGeom prst="rect">
                  <a:avLst/>
                </a:prstGeom>
                <a:noFill/>
                <a:ln w="9525">
                  <a:noFill/>
                  <a:miter lim="800000"/>
                  <a:headEnd/>
                  <a:tailEnd/>
                </a:ln>
                <a:effectLst/>
              </p:spPr>
            </p:pic>
            <p:pic>
              <p:nvPicPr>
                <p:cNvPr id="5156" name="Picture 36"/>
                <p:cNvPicPr>
                  <a:picLocks noChangeAspect="1" noChangeArrowheads="1"/>
                </p:cNvPicPr>
                <p:nvPr userDrawn="1"/>
              </p:nvPicPr>
              <p:blipFill>
                <a:blip r:embed="rId2"/>
                <a:srcRect/>
                <a:stretch>
                  <a:fillRect/>
                </a:stretch>
              </p:blipFill>
              <p:spPr bwMode="auto">
                <a:xfrm>
                  <a:off x="4992" y="2448"/>
                  <a:ext cx="186" cy="183"/>
                </a:xfrm>
                <a:prstGeom prst="rect">
                  <a:avLst/>
                </a:prstGeom>
                <a:noFill/>
                <a:ln w="9525">
                  <a:noFill/>
                  <a:miter lim="800000"/>
                  <a:headEnd/>
                  <a:tailEnd/>
                </a:ln>
                <a:effectLst/>
              </p:spPr>
            </p:pic>
            <p:pic>
              <p:nvPicPr>
                <p:cNvPr id="5157" name="Picture 37"/>
                <p:cNvPicPr>
                  <a:picLocks noChangeAspect="1" noChangeArrowheads="1"/>
                </p:cNvPicPr>
                <p:nvPr userDrawn="1"/>
              </p:nvPicPr>
              <p:blipFill>
                <a:blip r:embed="rId2"/>
                <a:srcRect/>
                <a:stretch>
                  <a:fillRect/>
                </a:stretch>
              </p:blipFill>
              <p:spPr bwMode="auto">
                <a:xfrm>
                  <a:off x="5136" y="2592"/>
                  <a:ext cx="186" cy="183"/>
                </a:xfrm>
                <a:prstGeom prst="rect">
                  <a:avLst/>
                </a:prstGeom>
                <a:noFill/>
                <a:ln w="9525">
                  <a:noFill/>
                  <a:miter lim="800000"/>
                  <a:headEnd/>
                  <a:tailEnd/>
                </a:ln>
                <a:effectLst/>
              </p:spPr>
            </p:pic>
            <p:pic>
              <p:nvPicPr>
                <p:cNvPr id="5158" name="Picture 38"/>
                <p:cNvPicPr>
                  <a:picLocks noChangeAspect="1" noChangeArrowheads="1"/>
                </p:cNvPicPr>
                <p:nvPr userDrawn="1"/>
              </p:nvPicPr>
              <p:blipFill>
                <a:blip r:embed="rId2"/>
                <a:srcRect/>
                <a:stretch>
                  <a:fillRect/>
                </a:stretch>
              </p:blipFill>
              <p:spPr bwMode="auto">
                <a:xfrm>
                  <a:off x="5232" y="1392"/>
                  <a:ext cx="186" cy="183"/>
                </a:xfrm>
                <a:prstGeom prst="rect">
                  <a:avLst/>
                </a:prstGeom>
                <a:noFill/>
                <a:ln w="9525">
                  <a:noFill/>
                  <a:miter lim="800000"/>
                  <a:headEnd/>
                  <a:tailEnd/>
                </a:ln>
                <a:effectLst/>
              </p:spPr>
            </p:pic>
            <p:pic>
              <p:nvPicPr>
                <p:cNvPr id="5159" name="Picture 39"/>
                <p:cNvPicPr>
                  <a:picLocks noChangeAspect="1" noChangeArrowheads="1"/>
                </p:cNvPicPr>
                <p:nvPr userDrawn="1"/>
              </p:nvPicPr>
              <p:blipFill>
                <a:blip r:embed="rId2"/>
                <a:srcRect/>
                <a:stretch>
                  <a:fillRect/>
                </a:stretch>
              </p:blipFill>
              <p:spPr bwMode="auto">
                <a:xfrm>
                  <a:off x="4944" y="2736"/>
                  <a:ext cx="186" cy="183"/>
                </a:xfrm>
                <a:prstGeom prst="rect">
                  <a:avLst/>
                </a:prstGeom>
                <a:noFill/>
                <a:ln w="9525">
                  <a:noFill/>
                  <a:miter lim="800000"/>
                  <a:headEnd/>
                  <a:tailEnd/>
                </a:ln>
                <a:effectLst/>
              </p:spPr>
            </p:pic>
            <p:pic>
              <p:nvPicPr>
                <p:cNvPr id="5160" name="Picture 40"/>
                <p:cNvPicPr>
                  <a:picLocks noChangeAspect="1" noChangeArrowheads="1"/>
                </p:cNvPicPr>
                <p:nvPr userDrawn="1"/>
              </p:nvPicPr>
              <p:blipFill>
                <a:blip r:embed="rId2"/>
                <a:srcRect/>
                <a:stretch>
                  <a:fillRect/>
                </a:stretch>
              </p:blipFill>
              <p:spPr bwMode="auto">
                <a:xfrm>
                  <a:off x="4992" y="3072"/>
                  <a:ext cx="186" cy="183"/>
                </a:xfrm>
                <a:prstGeom prst="rect">
                  <a:avLst/>
                </a:prstGeom>
                <a:noFill/>
                <a:ln w="9525">
                  <a:noFill/>
                  <a:miter lim="800000"/>
                  <a:headEnd/>
                  <a:tailEnd/>
                </a:ln>
                <a:effectLst/>
              </p:spPr>
            </p:pic>
            <p:pic>
              <p:nvPicPr>
                <p:cNvPr id="5161" name="Picture 41"/>
                <p:cNvPicPr>
                  <a:picLocks noChangeAspect="1" noChangeArrowheads="1"/>
                </p:cNvPicPr>
                <p:nvPr userDrawn="1"/>
              </p:nvPicPr>
              <p:blipFill>
                <a:blip r:embed="rId2"/>
                <a:srcRect/>
                <a:stretch>
                  <a:fillRect/>
                </a:stretch>
              </p:blipFill>
              <p:spPr bwMode="auto">
                <a:xfrm>
                  <a:off x="5232" y="3312"/>
                  <a:ext cx="186" cy="183"/>
                </a:xfrm>
                <a:prstGeom prst="rect">
                  <a:avLst/>
                </a:prstGeom>
                <a:noFill/>
                <a:ln w="9525">
                  <a:noFill/>
                  <a:miter lim="800000"/>
                  <a:headEnd/>
                  <a:tailEnd/>
                </a:ln>
                <a:effectLst/>
              </p:spPr>
            </p:pic>
            <p:pic>
              <p:nvPicPr>
                <p:cNvPr id="5162" name="Picture 42"/>
                <p:cNvPicPr>
                  <a:picLocks noChangeAspect="1" noChangeArrowheads="1"/>
                </p:cNvPicPr>
                <p:nvPr userDrawn="1"/>
              </p:nvPicPr>
              <p:blipFill>
                <a:blip r:embed="rId2"/>
                <a:srcRect/>
                <a:stretch>
                  <a:fillRect/>
                </a:stretch>
              </p:blipFill>
              <p:spPr bwMode="auto">
                <a:xfrm>
                  <a:off x="4992" y="3408"/>
                  <a:ext cx="186" cy="183"/>
                </a:xfrm>
                <a:prstGeom prst="rect">
                  <a:avLst/>
                </a:prstGeom>
                <a:noFill/>
                <a:ln w="9525">
                  <a:noFill/>
                  <a:miter lim="800000"/>
                  <a:headEnd/>
                  <a:tailEnd/>
                </a:ln>
                <a:effectLst/>
              </p:spPr>
            </p:pic>
            <p:pic>
              <p:nvPicPr>
                <p:cNvPr id="5163" name="Picture 43"/>
                <p:cNvPicPr>
                  <a:picLocks noChangeAspect="1" noChangeArrowheads="1"/>
                </p:cNvPicPr>
                <p:nvPr userDrawn="1"/>
              </p:nvPicPr>
              <p:blipFill>
                <a:blip r:embed="rId2"/>
                <a:srcRect/>
                <a:stretch>
                  <a:fillRect/>
                </a:stretch>
              </p:blipFill>
              <p:spPr bwMode="auto">
                <a:xfrm>
                  <a:off x="5088" y="3552"/>
                  <a:ext cx="186" cy="183"/>
                </a:xfrm>
                <a:prstGeom prst="rect">
                  <a:avLst/>
                </a:prstGeom>
                <a:noFill/>
                <a:ln w="9525">
                  <a:noFill/>
                  <a:miter lim="800000"/>
                  <a:headEnd/>
                  <a:tailEnd/>
                </a:ln>
                <a:effectLst/>
              </p:spPr>
            </p:pic>
            <p:pic>
              <p:nvPicPr>
                <p:cNvPr id="5164" name="Picture 44"/>
                <p:cNvPicPr>
                  <a:picLocks noChangeAspect="1" noChangeArrowheads="1"/>
                </p:cNvPicPr>
                <p:nvPr userDrawn="1"/>
              </p:nvPicPr>
              <p:blipFill>
                <a:blip r:embed="rId2"/>
                <a:srcRect/>
                <a:stretch>
                  <a:fillRect/>
                </a:stretch>
              </p:blipFill>
              <p:spPr bwMode="auto">
                <a:xfrm>
                  <a:off x="4992" y="3792"/>
                  <a:ext cx="186" cy="183"/>
                </a:xfrm>
                <a:prstGeom prst="rect">
                  <a:avLst/>
                </a:prstGeom>
                <a:noFill/>
                <a:ln w="9525">
                  <a:noFill/>
                  <a:miter lim="800000"/>
                  <a:headEnd/>
                  <a:tailEnd/>
                </a:ln>
                <a:effectLst/>
              </p:spPr>
            </p:pic>
            <p:pic>
              <p:nvPicPr>
                <p:cNvPr id="5165" name="Picture 45"/>
                <p:cNvPicPr>
                  <a:picLocks noChangeAspect="1" noChangeArrowheads="1"/>
                </p:cNvPicPr>
                <p:nvPr userDrawn="1"/>
              </p:nvPicPr>
              <p:blipFill>
                <a:blip r:embed="rId2"/>
                <a:srcRect/>
                <a:stretch>
                  <a:fillRect/>
                </a:stretch>
              </p:blipFill>
              <p:spPr bwMode="auto">
                <a:xfrm>
                  <a:off x="5184" y="3696"/>
                  <a:ext cx="186" cy="183"/>
                </a:xfrm>
                <a:prstGeom prst="rect">
                  <a:avLst/>
                </a:prstGeom>
                <a:noFill/>
                <a:ln w="9525">
                  <a:noFill/>
                  <a:miter lim="800000"/>
                  <a:headEnd/>
                  <a:tailEnd/>
                </a:ln>
                <a:effectLst/>
              </p:spPr>
            </p:pic>
          </p:grpSp>
        </p:grpSp>
        <p:sp>
          <p:nvSpPr>
            <p:cNvPr id="5166"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5167"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68"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endParaRPr lang="ru-RU"/>
            </a:p>
          </p:txBody>
        </p:sp>
        <p:sp>
          <p:nvSpPr>
            <p:cNvPr id="5169"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w="9525" cap="flat" cmpd="sng">
              <a:noFill/>
              <a:prstDash val="solid"/>
              <a:round/>
              <a:headEnd/>
              <a:tailEnd/>
            </a:ln>
            <a:effectLst/>
          </p:spPr>
          <p:txBody>
            <a:bodyPr wrap="none" anchor="ctr"/>
            <a:lstStyle/>
            <a:p>
              <a:endParaRPr lang="ru-RU"/>
            </a:p>
          </p:txBody>
        </p:sp>
        <p:sp>
          <p:nvSpPr>
            <p:cNvPr id="5170"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w="9525" cap="flat" cmpd="sng">
              <a:noFill/>
              <a:prstDash val="solid"/>
              <a:round/>
              <a:headEnd/>
              <a:tailEnd/>
            </a:ln>
            <a:effectLst/>
          </p:spPr>
          <p:txBody>
            <a:bodyPr wrap="none" anchor="ctr"/>
            <a:lstStyle/>
            <a:p>
              <a:endParaRPr lang="ru-RU"/>
            </a:p>
          </p:txBody>
        </p:sp>
        <p:sp>
          <p:nvSpPr>
            <p:cNvPr id="5171"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72"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endParaRPr lang="ru-RU"/>
            </a:p>
          </p:txBody>
        </p:sp>
        <p:sp>
          <p:nvSpPr>
            <p:cNvPr id="5173"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endParaRPr lang="ru-RU"/>
            </a:p>
          </p:txBody>
        </p:sp>
        <p:sp>
          <p:nvSpPr>
            <p:cNvPr id="517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endParaRPr kumimoji="1" lang="ru-RU"/>
            </a:p>
          </p:txBody>
        </p:sp>
        <p:sp>
          <p:nvSpPr>
            <p:cNvPr id="5175"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76"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endParaRPr kumimoji="1" lang="ru-RU"/>
            </a:p>
          </p:txBody>
        </p:sp>
      </p:grpSp>
      <p:sp>
        <p:nvSpPr>
          <p:cNvPr id="5177" name="Rectangle 57"/>
          <p:cNvSpPr>
            <a:spLocks noGrp="1" noChangeArrowheads="1"/>
          </p:cNvSpPr>
          <p:nvPr>
            <p:ph type="ctrTitle" sz="quarter"/>
          </p:nvPr>
        </p:nvSpPr>
        <p:spPr>
          <a:xfrm>
            <a:off x="685800" y="1370013"/>
            <a:ext cx="6965950" cy="2057400"/>
          </a:xfrm>
        </p:spPr>
        <p:txBody>
          <a:bodyPr/>
          <a:lstStyle>
            <a:lvl1pPr>
              <a:defRPr/>
            </a:lvl1pPr>
          </a:lstStyle>
          <a:p>
            <a:r>
              <a:rPr lang="ru-RU"/>
              <a:t>Образец заголовка</a:t>
            </a:r>
          </a:p>
        </p:txBody>
      </p:sp>
      <p:sp>
        <p:nvSpPr>
          <p:cNvPr id="5178"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r>
              <a:rPr lang="ru-RU"/>
              <a:t>Образец подзаголовка</a:t>
            </a:r>
          </a:p>
        </p:txBody>
      </p:sp>
      <p:sp>
        <p:nvSpPr>
          <p:cNvPr id="5179" name="Rectangle 59"/>
          <p:cNvSpPr>
            <a:spLocks noGrp="1" noChangeArrowheads="1"/>
          </p:cNvSpPr>
          <p:nvPr>
            <p:ph type="dt" sz="quarter" idx="2"/>
          </p:nvPr>
        </p:nvSpPr>
        <p:spPr/>
        <p:txBody>
          <a:bodyPr/>
          <a:lstStyle>
            <a:lvl1pPr>
              <a:defRPr/>
            </a:lvl1pPr>
          </a:lstStyle>
          <a:p>
            <a:endParaRPr lang="ru-RU"/>
          </a:p>
        </p:txBody>
      </p:sp>
      <p:sp>
        <p:nvSpPr>
          <p:cNvPr id="5180" name="Rectangle 60"/>
          <p:cNvSpPr>
            <a:spLocks noGrp="1" noChangeArrowheads="1"/>
          </p:cNvSpPr>
          <p:nvPr>
            <p:ph type="ftr" sz="quarter" idx="3"/>
          </p:nvPr>
        </p:nvSpPr>
        <p:spPr/>
        <p:txBody>
          <a:bodyPr/>
          <a:lstStyle>
            <a:lvl1pPr>
              <a:defRPr/>
            </a:lvl1pPr>
          </a:lstStyle>
          <a:p>
            <a:endParaRPr lang="ru-RU"/>
          </a:p>
        </p:txBody>
      </p:sp>
      <p:sp>
        <p:nvSpPr>
          <p:cNvPr id="5181" name="Rectangle 61"/>
          <p:cNvSpPr>
            <a:spLocks noGrp="1" noChangeArrowheads="1"/>
          </p:cNvSpPr>
          <p:nvPr>
            <p:ph type="sldNum" sz="quarter" idx="4"/>
          </p:nvPr>
        </p:nvSpPr>
        <p:spPr/>
        <p:txBody>
          <a:bodyPr/>
          <a:lstStyle>
            <a:lvl1pPr>
              <a:defRPr/>
            </a:lvl1pPr>
          </a:lstStyle>
          <a:p>
            <a:fld id="{17A2D70F-6259-409F-BFAC-A7B15847D785}"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702D178-4087-4769-9B46-C6F044484DF2}"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827713" y="227013"/>
            <a:ext cx="1868487" cy="58689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19075" y="227013"/>
            <a:ext cx="5456238" cy="58689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8D68F1C-611D-46EE-8E5F-C3B46503975E}"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8175CAA-7D5E-4D6A-AF15-0575CAC1400D}"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568475B-770C-4AB7-BD7A-B88765CFCD9A}"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4A54FDA-F6BC-4D96-81BC-81B13E3FF2FF}"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5368F8C1-FC47-4985-A3C1-8F7799389393}"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5FCB431C-8E12-4710-B55A-3C161999C86C}"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21F4D336-CDFB-46AE-9410-B4C09E266497}"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337CBEF9-739B-455A-B5B2-37542A02C765}"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3F18857-A6BC-4CAD-97F9-704012E47AC6}"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59875" cy="6870700"/>
            <a:chOff x="0" y="0"/>
            <a:chExt cx="5770" cy="4328"/>
          </a:xfrm>
        </p:grpSpPr>
        <p:sp>
          <p:nvSpPr>
            <p:cNvPr id="4099"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endParaRPr kumimoji="1" lang="ru-RU"/>
            </a:p>
          </p:txBody>
        </p:sp>
        <p:sp>
          <p:nvSpPr>
            <p:cNvPr id="4100"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endParaRPr kumimoji="1" lang="ru-RU"/>
            </a:p>
          </p:txBody>
        </p:sp>
        <p:sp>
          <p:nvSpPr>
            <p:cNvPr id="4101"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endParaRPr kumimoji="1" lang="ru-RU"/>
            </a:p>
          </p:txBody>
        </p:sp>
        <p:grpSp>
          <p:nvGrpSpPr>
            <p:cNvPr id="4102" name="Group 6"/>
            <p:cNvGrpSpPr>
              <a:grpSpLocks/>
            </p:cNvGrpSpPr>
            <p:nvPr/>
          </p:nvGrpSpPr>
          <p:grpSpPr bwMode="auto">
            <a:xfrm>
              <a:off x="4944" y="1"/>
              <a:ext cx="816" cy="3974"/>
              <a:chOff x="4944" y="1"/>
              <a:chExt cx="816" cy="3974"/>
            </a:xfrm>
          </p:grpSpPr>
          <p:grpSp>
            <p:nvGrpSpPr>
              <p:cNvPr id="4103" name="Group 7"/>
              <p:cNvGrpSpPr>
                <a:grpSpLocks/>
              </p:cNvGrpSpPr>
              <p:nvPr userDrawn="1"/>
            </p:nvGrpSpPr>
            <p:grpSpPr bwMode="auto">
              <a:xfrm>
                <a:off x="5280" y="1"/>
                <a:ext cx="480" cy="1430"/>
                <a:chOff x="5280" y="1"/>
                <a:chExt cx="480" cy="1430"/>
              </a:xfrm>
            </p:grpSpPr>
            <p:grpSp>
              <p:nvGrpSpPr>
                <p:cNvPr id="4104" name="Group 8"/>
                <p:cNvGrpSpPr>
                  <a:grpSpLocks/>
                </p:cNvGrpSpPr>
                <p:nvPr userDrawn="1"/>
              </p:nvGrpSpPr>
              <p:grpSpPr bwMode="auto">
                <a:xfrm rot="-5400000">
                  <a:off x="5484" y="0"/>
                  <a:ext cx="174" cy="176"/>
                  <a:chOff x="1657" y="323"/>
                  <a:chExt cx="1691" cy="2560"/>
                </a:xfrm>
              </p:grpSpPr>
              <p:grpSp>
                <p:nvGrpSpPr>
                  <p:cNvPr id="4105" name="Group 9"/>
                  <p:cNvGrpSpPr>
                    <a:grpSpLocks/>
                  </p:cNvGrpSpPr>
                  <p:nvPr/>
                </p:nvGrpSpPr>
                <p:grpSpPr bwMode="auto">
                  <a:xfrm>
                    <a:off x="1657" y="323"/>
                    <a:ext cx="1691" cy="2560"/>
                    <a:chOff x="1657" y="323"/>
                    <a:chExt cx="1691" cy="2560"/>
                  </a:xfrm>
                </p:grpSpPr>
                <p:sp>
                  <p:nvSpPr>
                    <p:cNvPr id="4106" name="Freeform 10"/>
                    <p:cNvSpPr>
                      <a:spLocks/>
                    </p:cNvSpPr>
                    <p:nvPr/>
                  </p:nvSpPr>
                  <p:spPr bwMode="auto">
                    <a:xfrm>
                      <a:off x="2117" y="323"/>
                      <a:ext cx="1231"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4107" name="Freeform 11"/>
                    <p:cNvSpPr>
                      <a:spLocks/>
                    </p:cNvSpPr>
                    <p:nvPr/>
                  </p:nvSpPr>
                  <p:spPr bwMode="auto">
                    <a:xfrm>
                      <a:off x="1657" y="376"/>
                      <a:ext cx="865" cy="2071"/>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sp>
                <p:nvSpPr>
                  <p:cNvPr id="4108" name="Oval 12"/>
                  <p:cNvSpPr>
                    <a:spLocks noChangeArrowheads="1"/>
                  </p:cNvSpPr>
                  <p:nvPr/>
                </p:nvSpPr>
                <p:spPr bwMode="auto">
                  <a:xfrm>
                    <a:off x="2400" y="1428"/>
                    <a:ext cx="168" cy="246"/>
                  </a:xfrm>
                  <a:prstGeom prst="ellipse">
                    <a:avLst/>
                  </a:prstGeom>
                  <a:solidFill>
                    <a:srgbClr val="E7D6B7"/>
                  </a:solidFill>
                  <a:ln w="9525">
                    <a:noFill/>
                    <a:round/>
                    <a:headEnd/>
                    <a:tailEnd/>
                  </a:ln>
                  <a:effectLst/>
                </p:spPr>
                <p:txBody>
                  <a:bodyPr wrap="none" anchor="ctr"/>
                  <a:lstStyle/>
                  <a:p>
                    <a:endParaRPr lang="ru-RU"/>
                  </a:p>
                </p:txBody>
              </p:sp>
              <p:sp>
                <p:nvSpPr>
                  <p:cNvPr id="4109" name="Freeform 13"/>
                  <p:cNvSpPr>
                    <a:spLocks/>
                  </p:cNvSpPr>
                  <p:nvPr/>
                </p:nvSpPr>
                <p:spPr bwMode="auto">
                  <a:xfrm>
                    <a:off x="2595" y="741"/>
                    <a:ext cx="266" cy="521"/>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4110" name="Freeform 14"/>
                  <p:cNvSpPr>
                    <a:spLocks/>
                  </p:cNvSpPr>
                  <p:nvPr/>
                </p:nvSpPr>
                <p:spPr bwMode="auto">
                  <a:xfrm>
                    <a:off x="2672" y="1593"/>
                    <a:ext cx="392" cy="340"/>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4111" name="Freeform 15"/>
                  <p:cNvSpPr>
                    <a:spLocks/>
                  </p:cNvSpPr>
                  <p:nvPr/>
                </p:nvSpPr>
                <p:spPr bwMode="auto">
                  <a:xfrm>
                    <a:off x="2412" y="1929"/>
                    <a:ext cx="151" cy="558"/>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4112" name="Freeform 16"/>
                  <p:cNvSpPr>
                    <a:spLocks/>
                  </p:cNvSpPr>
                  <p:nvPr/>
                </p:nvSpPr>
                <p:spPr bwMode="auto">
                  <a:xfrm>
                    <a:off x="1907" y="1589"/>
                    <a:ext cx="392" cy="253"/>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sp>
                <p:nvSpPr>
                  <p:cNvPr id="4113" name="Freeform 17"/>
                  <p:cNvSpPr>
                    <a:spLocks/>
                  </p:cNvSpPr>
                  <p:nvPr/>
                </p:nvSpPr>
                <p:spPr bwMode="auto">
                  <a:xfrm>
                    <a:off x="2094" y="930"/>
                    <a:ext cx="238" cy="386"/>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ru-RU"/>
                  </a:p>
                </p:txBody>
              </p:sp>
            </p:grpSp>
            <p:pic>
              <p:nvPicPr>
                <p:cNvPr id="4114" name="Picture 18"/>
                <p:cNvPicPr>
                  <a:picLocks noChangeAspect="1" noChangeArrowheads="1"/>
                </p:cNvPicPr>
                <p:nvPr userDrawn="1"/>
              </p:nvPicPr>
              <p:blipFill>
                <a:blip r:embed="rId13"/>
                <a:srcRect/>
                <a:stretch>
                  <a:fillRect/>
                </a:stretch>
              </p:blipFill>
              <p:spPr bwMode="auto">
                <a:xfrm>
                  <a:off x="5280" y="144"/>
                  <a:ext cx="186" cy="183"/>
                </a:xfrm>
                <a:prstGeom prst="rect">
                  <a:avLst/>
                </a:prstGeom>
                <a:noFill/>
                <a:ln w="9525">
                  <a:noFill/>
                  <a:miter lim="800000"/>
                  <a:headEnd/>
                  <a:tailEnd/>
                </a:ln>
                <a:effectLst/>
              </p:spPr>
            </p:pic>
            <p:pic>
              <p:nvPicPr>
                <p:cNvPr id="4115" name="Picture 19"/>
                <p:cNvPicPr>
                  <a:picLocks noChangeAspect="1" noChangeArrowheads="1"/>
                </p:cNvPicPr>
                <p:nvPr userDrawn="1"/>
              </p:nvPicPr>
              <p:blipFill>
                <a:blip r:embed="rId13"/>
                <a:srcRect/>
                <a:stretch>
                  <a:fillRect/>
                </a:stretch>
              </p:blipFill>
              <p:spPr bwMode="auto">
                <a:xfrm>
                  <a:off x="5574" y="144"/>
                  <a:ext cx="186" cy="183"/>
                </a:xfrm>
                <a:prstGeom prst="rect">
                  <a:avLst/>
                </a:prstGeom>
                <a:noFill/>
                <a:ln w="9525">
                  <a:noFill/>
                  <a:miter lim="800000"/>
                  <a:headEnd/>
                  <a:tailEnd/>
                </a:ln>
                <a:effectLst/>
              </p:spPr>
            </p:pic>
            <p:pic>
              <p:nvPicPr>
                <p:cNvPr id="4116" name="Picture 20"/>
                <p:cNvPicPr>
                  <a:picLocks noChangeAspect="1" noChangeArrowheads="1"/>
                </p:cNvPicPr>
                <p:nvPr userDrawn="1"/>
              </p:nvPicPr>
              <p:blipFill>
                <a:blip r:embed="rId13"/>
                <a:srcRect/>
                <a:stretch>
                  <a:fillRect/>
                </a:stretch>
              </p:blipFill>
              <p:spPr bwMode="auto">
                <a:xfrm>
                  <a:off x="5424" y="336"/>
                  <a:ext cx="186" cy="183"/>
                </a:xfrm>
                <a:prstGeom prst="rect">
                  <a:avLst/>
                </a:prstGeom>
                <a:noFill/>
                <a:ln w="9525">
                  <a:noFill/>
                  <a:miter lim="800000"/>
                  <a:headEnd/>
                  <a:tailEnd/>
                </a:ln>
                <a:effectLst/>
              </p:spPr>
            </p:pic>
            <p:pic>
              <p:nvPicPr>
                <p:cNvPr id="4117" name="Picture 21"/>
                <p:cNvPicPr>
                  <a:picLocks noChangeAspect="1" noChangeArrowheads="1"/>
                </p:cNvPicPr>
                <p:nvPr userDrawn="1"/>
              </p:nvPicPr>
              <p:blipFill>
                <a:blip r:embed="rId13"/>
                <a:srcRect/>
                <a:stretch>
                  <a:fillRect/>
                </a:stretch>
              </p:blipFill>
              <p:spPr bwMode="auto">
                <a:xfrm>
                  <a:off x="5376" y="576"/>
                  <a:ext cx="186" cy="183"/>
                </a:xfrm>
                <a:prstGeom prst="rect">
                  <a:avLst/>
                </a:prstGeom>
                <a:noFill/>
                <a:ln w="9525">
                  <a:noFill/>
                  <a:miter lim="800000"/>
                  <a:headEnd/>
                  <a:tailEnd/>
                </a:ln>
                <a:effectLst/>
              </p:spPr>
            </p:pic>
            <p:pic>
              <p:nvPicPr>
                <p:cNvPr id="4118" name="Picture 22"/>
                <p:cNvPicPr>
                  <a:picLocks noChangeAspect="1" noChangeArrowheads="1"/>
                </p:cNvPicPr>
                <p:nvPr userDrawn="1"/>
              </p:nvPicPr>
              <p:blipFill>
                <a:blip r:embed="rId13"/>
                <a:srcRect/>
                <a:stretch>
                  <a:fillRect/>
                </a:stretch>
              </p:blipFill>
              <p:spPr bwMode="auto">
                <a:xfrm>
                  <a:off x="5574" y="528"/>
                  <a:ext cx="186" cy="183"/>
                </a:xfrm>
                <a:prstGeom prst="rect">
                  <a:avLst/>
                </a:prstGeom>
                <a:noFill/>
                <a:ln w="9525">
                  <a:noFill/>
                  <a:miter lim="800000"/>
                  <a:headEnd/>
                  <a:tailEnd/>
                </a:ln>
                <a:effectLst/>
              </p:spPr>
            </p:pic>
            <p:pic>
              <p:nvPicPr>
                <p:cNvPr id="4119" name="Picture 23"/>
                <p:cNvPicPr>
                  <a:picLocks noChangeAspect="1" noChangeArrowheads="1"/>
                </p:cNvPicPr>
                <p:nvPr userDrawn="1"/>
              </p:nvPicPr>
              <p:blipFill>
                <a:blip r:embed="rId13"/>
                <a:srcRect/>
                <a:stretch>
                  <a:fillRect/>
                </a:stretch>
              </p:blipFill>
              <p:spPr bwMode="auto">
                <a:xfrm>
                  <a:off x="5472" y="768"/>
                  <a:ext cx="186" cy="183"/>
                </a:xfrm>
                <a:prstGeom prst="rect">
                  <a:avLst/>
                </a:prstGeom>
                <a:noFill/>
                <a:ln w="9525">
                  <a:noFill/>
                  <a:miter lim="800000"/>
                  <a:headEnd/>
                  <a:tailEnd/>
                </a:ln>
                <a:effectLst/>
              </p:spPr>
            </p:pic>
            <p:pic>
              <p:nvPicPr>
                <p:cNvPr id="4120" name="Picture 24"/>
                <p:cNvPicPr>
                  <a:picLocks noChangeAspect="1" noChangeArrowheads="1"/>
                </p:cNvPicPr>
                <p:nvPr userDrawn="1"/>
              </p:nvPicPr>
              <p:blipFill>
                <a:blip r:embed="rId13"/>
                <a:srcRect/>
                <a:stretch>
                  <a:fillRect/>
                </a:stretch>
              </p:blipFill>
              <p:spPr bwMode="auto">
                <a:xfrm>
                  <a:off x="5574" y="1008"/>
                  <a:ext cx="186" cy="183"/>
                </a:xfrm>
                <a:prstGeom prst="rect">
                  <a:avLst/>
                </a:prstGeom>
                <a:noFill/>
                <a:ln w="9525">
                  <a:noFill/>
                  <a:miter lim="800000"/>
                  <a:headEnd/>
                  <a:tailEnd/>
                </a:ln>
                <a:effectLst/>
              </p:spPr>
            </p:pic>
            <p:pic>
              <p:nvPicPr>
                <p:cNvPr id="4121" name="Picture 25"/>
                <p:cNvPicPr>
                  <a:picLocks noChangeAspect="1" noChangeArrowheads="1"/>
                </p:cNvPicPr>
                <p:nvPr userDrawn="1"/>
              </p:nvPicPr>
              <p:blipFill>
                <a:blip r:embed="rId13"/>
                <a:srcRect/>
                <a:stretch>
                  <a:fillRect/>
                </a:stretch>
              </p:blipFill>
              <p:spPr bwMode="auto">
                <a:xfrm>
                  <a:off x="5574" y="1248"/>
                  <a:ext cx="186" cy="183"/>
                </a:xfrm>
                <a:prstGeom prst="rect">
                  <a:avLst/>
                </a:prstGeom>
                <a:noFill/>
                <a:ln w="9525">
                  <a:noFill/>
                  <a:miter lim="800000"/>
                  <a:headEnd/>
                  <a:tailEnd/>
                </a:ln>
                <a:effectLst/>
              </p:spPr>
            </p:pic>
          </p:grpSp>
          <p:grpSp>
            <p:nvGrpSpPr>
              <p:cNvPr id="4122" name="Group 26"/>
              <p:cNvGrpSpPr>
                <a:grpSpLocks/>
              </p:cNvGrpSpPr>
              <p:nvPr userDrawn="1"/>
            </p:nvGrpSpPr>
            <p:grpSpPr bwMode="auto">
              <a:xfrm>
                <a:off x="4944" y="1008"/>
                <a:ext cx="522" cy="2967"/>
                <a:chOff x="4944" y="1008"/>
                <a:chExt cx="522" cy="2967"/>
              </a:xfrm>
            </p:grpSpPr>
            <p:pic>
              <p:nvPicPr>
                <p:cNvPr id="4123" name="Picture 27"/>
                <p:cNvPicPr>
                  <a:picLocks noChangeAspect="1" noChangeArrowheads="1"/>
                </p:cNvPicPr>
                <p:nvPr userDrawn="1"/>
              </p:nvPicPr>
              <p:blipFill>
                <a:blip r:embed="rId13"/>
                <a:srcRect/>
                <a:stretch>
                  <a:fillRect/>
                </a:stretch>
              </p:blipFill>
              <p:spPr bwMode="auto">
                <a:xfrm>
                  <a:off x="5136" y="1008"/>
                  <a:ext cx="186" cy="183"/>
                </a:xfrm>
                <a:prstGeom prst="rect">
                  <a:avLst/>
                </a:prstGeom>
                <a:noFill/>
                <a:ln w="9525">
                  <a:noFill/>
                  <a:miter lim="800000"/>
                  <a:headEnd/>
                  <a:tailEnd/>
                </a:ln>
                <a:effectLst/>
              </p:spPr>
            </p:pic>
            <p:pic>
              <p:nvPicPr>
                <p:cNvPr id="4124" name="Picture 28"/>
                <p:cNvPicPr>
                  <a:picLocks noChangeAspect="1" noChangeArrowheads="1"/>
                </p:cNvPicPr>
                <p:nvPr userDrawn="1"/>
              </p:nvPicPr>
              <p:blipFill>
                <a:blip r:embed="rId13"/>
                <a:srcRect/>
                <a:stretch>
                  <a:fillRect/>
                </a:stretch>
              </p:blipFill>
              <p:spPr bwMode="auto">
                <a:xfrm>
                  <a:off x="5184" y="1200"/>
                  <a:ext cx="186" cy="183"/>
                </a:xfrm>
                <a:prstGeom prst="rect">
                  <a:avLst/>
                </a:prstGeom>
                <a:noFill/>
                <a:ln w="9525">
                  <a:noFill/>
                  <a:miter lim="800000"/>
                  <a:headEnd/>
                  <a:tailEnd/>
                </a:ln>
                <a:effectLst/>
              </p:spPr>
            </p:pic>
            <p:pic>
              <p:nvPicPr>
                <p:cNvPr id="4125" name="Picture 29"/>
                <p:cNvPicPr>
                  <a:picLocks noChangeAspect="1" noChangeArrowheads="1"/>
                </p:cNvPicPr>
                <p:nvPr userDrawn="1"/>
              </p:nvPicPr>
              <p:blipFill>
                <a:blip r:embed="rId13"/>
                <a:srcRect/>
                <a:stretch>
                  <a:fillRect/>
                </a:stretch>
              </p:blipFill>
              <p:spPr bwMode="auto">
                <a:xfrm>
                  <a:off x="5136" y="1584"/>
                  <a:ext cx="186" cy="183"/>
                </a:xfrm>
                <a:prstGeom prst="rect">
                  <a:avLst/>
                </a:prstGeom>
                <a:noFill/>
                <a:ln w="9525">
                  <a:noFill/>
                  <a:miter lim="800000"/>
                  <a:headEnd/>
                  <a:tailEnd/>
                </a:ln>
                <a:effectLst/>
              </p:spPr>
            </p:pic>
            <p:pic>
              <p:nvPicPr>
                <p:cNvPr id="4126" name="Picture 30"/>
                <p:cNvPicPr>
                  <a:picLocks noChangeAspect="1" noChangeArrowheads="1"/>
                </p:cNvPicPr>
                <p:nvPr userDrawn="1"/>
              </p:nvPicPr>
              <p:blipFill>
                <a:blip r:embed="rId13"/>
                <a:srcRect/>
                <a:stretch>
                  <a:fillRect/>
                </a:stretch>
              </p:blipFill>
              <p:spPr bwMode="auto">
                <a:xfrm>
                  <a:off x="5280" y="1728"/>
                  <a:ext cx="186" cy="183"/>
                </a:xfrm>
                <a:prstGeom prst="rect">
                  <a:avLst/>
                </a:prstGeom>
                <a:noFill/>
                <a:ln w="9525">
                  <a:noFill/>
                  <a:miter lim="800000"/>
                  <a:headEnd/>
                  <a:tailEnd/>
                </a:ln>
                <a:effectLst/>
              </p:spPr>
            </p:pic>
            <p:pic>
              <p:nvPicPr>
                <p:cNvPr id="4127" name="Picture 31"/>
                <p:cNvPicPr>
                  <a:picLocks noChangeAspect="1" noChangeArrowheads="1"/>
                </p:cNvPicPr>
                <p:nvPr userDrawn="1"/>
              </p:nvPicPr>
              <p:blipFill>
                <a:blip r:embed="rId13"/>
                <a:srcRect/>
                <a:stretch>
                  <a:fillRect/>
                </a:stretch>
              </p:blipFill>
              <p:spPr bwMode="auto">
                <a:xfrm>
                  <a:off x="5040" y="1824"/>
                  <a:ext cx="186" cy="183"/>
                </a:xfrm>
                <a:prstGeom prst="rect">
                  <a:avLst/>
                </a:prstGeom>
                <a:noFill/>
                <a:ln w="9525">
                  <a:noFill/>
                  <a:miter lim="800000"/>
                  <a:headEnd/>
                  <a:tailEnd/>
                </a:ln>
                <a:effectLst/>
              </p:spPr>
            </p:pic>
            <p:pic>
              <p:nvPicPr>
                <p:cNvPr id="4128" name="Picture 32"/>
                <p:cNvPicPr>
                  <a:picLocks noChangeAspect="1" noChangeArrowheads="1"/>
                </p:cNvPicPr>
                <p:nvPr userDrawn="1"/>
              </p:nvPicPr>
              <p:blipFill>
                <a:blip r:embed="rId13"/>
                <a:srcRect/>
                <a:stretch>
                  <a:fillRect/>
                </a:stretch>
              </p:blipFill>
              <p:spPr bwMode="auto">
                <a:xfrm>
                  <a:off x="5088" y="2016"/>
                  <a:ext cx="186" cy="183"/>
                </a:xfrm>
                <a:prstGeom prst="rect">
                  <a:avLst/>
                </a:prstGeom>
                <a:noFill/>
                <a:ln w="9525">
                  <a:noFill/>
                  <a:miter lim="800000"/>
                  <a:headEnd/>
                  <a:tailEnd/>
                </a:ln>
                <a:effectLst/>
              </p:spPr>
            </p:pic>
            <p:pic>
              <p:nvPicPr>
                <p:cNvPr id="4129" name="Picture 33"/>
                <p:cNvPicPr>
                  <a:picLocks noChangeAspect="1" noChangeArrowheads="1"/>
                </p:cNvPicPr>
                <p:nvPr userDrawn="1"/>
              </p:nvPicPr>
              <p:blipFill>
                <a:blip r:embed="rId13"/>
                <a:srcRect/>
                <a:stretch>
                  <a:fillRect/>
                </a:stretch>
              </p:blipFill>
              <p:spPr bwMode="auto">
                <a:xfrm>
                  <a:off x="5280" y="2064"/>
                  <a:ext cx="186" cy="183"/>
                </a:xfrm>
                <a:prstGeom prst="rect">
                  <a:avLst/>
                </a:prstGeom>
                <a:noFill/>
                <a:ln w="9525">
                  <a:noFill/>
                  <a:miter lim="800000"/>
                  <a:headEnd/>
                  <a:tailEnd/>
                </a:ln>
                <a:effectLst/>
              </p:spPr>
            </p:pic>
            <p:pic>
              <p:nvPicPr>
                <p:cNvPr id="4130" name="Picture 34"/>
                <p:cNvPicPr>
                  <a:picLocks noChangeAspect="1" noChangeArrowheads="1"/>
                </p:cNvPicPr>
                <p:nvPr userDrawn="1"/>
              </p:nvPicPr>
              <p:blipFill>
                <a:blip r:embed="rId13"/>
                <a:srcRect/>
                <a:stretch>
                  <a:fillRect/>
                </a:stretch>
              </p:blipFill>
              <p:spPr bwMode="auto">
                <a:xfrm>
                  <a:off x="5232" y="2352"/>
                  <a:ext cx="186" cy="183"/>
                </a:xfrm>
                <a:prstGeom prst="rect">
                  <a:avLst/>
                </a:prstGeom>
                <a:noFill/>
                <a:ln w="9525">
                  <a:noFill/>
                  <a:miter lim="800000"/>
                  <a:headEnd/>
                  <a:tailEnd/>
                </a:ln>
                <a:effectLst/>
              </p:spPr>
            </p:pic>
            <p:pic>
              <p:nvPicPr>
                <p:cNvPr id="4131" name="Picture 35"/>
                <p:cNvPicPr>
                  <a:picLocks noChangeAspect="1" noChangeArrowheads="1"/>
                </p:cNvPicPr>
                <p:nvPr userDrawn="1"/>
              </p:nvPicPr>
              <p:blipFill>
                <a:blip r:embed="rId13"/>
                <a:srcRect/>
                <a:stretch>
                  <a:fillRect/>
                </a:stretch>
              </p:blipFill>
              <p:spPr bwMode="auto">
                <a:xfrm>
                  <a:off x="4992" y="2208"/>
                  <a:ext cx="186" cy="183"/>
                </a:xfrm>
                <a:prstGeom prst="rect">
                  <a:avLst/>
                </a:prstGeom>
                <a:noFill/>
                <a:ln w="9525">
                  <a:noFill/>
                  <a:miter lim="800000"/>
                  <a:headEnd/>
                  <a:tailEnd/>
                </a:ln>
                <a:effectLst/>
              </p:spPr>
            </p:pic>
            <p:pic>
              <p:nvPicPr>
                <p:cNvPr id="4132" name="Picture 36"/>
                <p:cNvPicPr>
                  <a:picLocks noChangeAspect="1" noChangeArrowheads="1"/>
                </p:cNvPicPr>
                <p:nvPr userDrawn="1"/>
              </p:nvPicPr>
              <p:blipFill>
                <a:blip r:embed="rId13"/>
                <a:srcRect/>
                <a:stretch>
                  <a:fillRect/>
                </a:stretch>
              </p:blipFill>
              <p:spPr bwMode="auto">
                <a:xfrm>
                  <a:off x="4992" y="2448"/>
                  <a:ext cx="186" cy="183"/>
                </a:xfrm>
                <a:prstGeom prst="rect">
                  <a:avLst/>
                </a:prstGeom>
                <a:noFill/>
                <a:ln w="9525">
                  <a:noFill/>
                  <a:miter lim="800000"/>
                  <a:headEnd/>
                  <a:tailEnd/>
                </a:ln>
                <a:effectLst/>
              </p:spPr>
            </p:pic>
            <p:pic>
              <p:nvPicPr>
                <p:cNvPr id="4133" name="Picture 37"/>
                <p:cNvPicPr>
                  <a:picLocks noChangeAspect="1" noChangeArrowheads="1"/>
                </p:cNvPicPr>
                <p:nvPr userDrawn="1"/>
              </p:nvPicPr>
              <p:blipFill>
                <a:blip r:embed="rId13"/>
                <a:srcRect/>
                <a:stretch>
                  <a:fillRect/>
                </a:stretch>
              </p:blipFill>
              <p:spPr bwMode="auto">
                <a:xfrm>
                  <a:off x="5136" y="2592"/>
                  <a:ext cx="186" cy="183"/>
                </a:xfrm>
                <a:prstGeom prst="rect">
                  <a:avLst/>
                </a:prstGeom>
                <a:noFill/>
                <a:ln w="9525">
                  <a:noFill/>
                  <a:miter lim="800000"/>
                  <a:headEnd/>
                  <a:tailEnd/>
                </a:ln>
                <a:effectLst/>
              </p:spPr>
            </p:pic>
            <p:pic>
              <p:nvPicPr>
                <p:cNvPr id="4134" name="Picture 38"/>
                <p:cNvPicPr>
                  <a:picLocks noChangeAspect="1" noChangeArrowheads="1"/>
                </p:cNvPicPr>
                <p:nvPr userDrawn="1"/>
              </p:nvPicPr>
              <p:blipFill>
                <a:blip r:embed="rId13"/>
                <a:srcRect/>
                <a:stretch>
                  <a:fillRect/>
                </a:stretch>
              </p:blipFill>
              <p:spPr bwMode="auto">
                <a:xfrm>
                  <a:off x="5232" y="1392"/>
                  <a:ext cx="186" cy="183"/>
                </a:xfrm>
                <a:prstGeom prst="rect">
                  <a:avLst/>
                </a:prstGeom>
                <a:noFill/>
                <a:ln w="9525">
                  <a:noFill/>
                  <a:miter lim="800000"/>
                  <a:headEnd/>
                  <a:tailEnd/>
                </a:ln>
                <a:effectLst/>
              </p:spPr>
            </p:pic>
            <p:pic>
              <p:nvPicPr>
                <p:cNvPr id="4135" name="Picture 39"/>
                <p:cNvPicPr>
                  <a:picLocks noChangeAspect="1" noChangeArrowheads="1"/>
                </p:cNvPicPr>
                <p:nvPr userDrawn="1"/>
              </p:nvPicPr>
              <p:blipFill>
                <a:blip r:embed="rId13"/>
                <a:srcRect/>
                <a:stretch>
                  <a:fillRect/>
                </a:stretch>
              </p:blipFill>
              <p:spPr bwMode="auto">
                <a:xfrm>
                  <a:off x="4944" y="2736"/>
                  <a:ext cx="186" cy="183"/>
                </a:xfrm>
                <a:prstGeom prst="rect">
                  <a:avLst/>
                </a:prstGeom>
                <a:noFill/>
                <a:ln w="9525">
                  <a:noFill/>
                  <a:miter lim="800000"/>
                  <a:headEnd/>
                  <a:tailEnd/>
                </a:ln>
                <a:effectLst/>
              </p:spPr>
            </p:pic>
            <p:pic>
              <p:nvPicPr>
                <p:cNvPr id="4136" name="Picture 40"/>
                <p:cNvPicPr>
                  <a:picLocks noChangeAspect="1" noChangeArrowheads="1"/>
                </p:cNvPicPr>
                <p:nvPr userDrawn="1"/>
              </p:nvPicPr>
              <p:blipFill>
                <a:blip r:embed="rId13"/>
                <a:srcRect/>
                <a:stretch>
                  <a:fillRect/>
                </a:stretch>
              </p:blipFill>
              <p:spPr bwMode="auto">
                <a:xfrm>
                  <a:off x="4992" y="3072"/>
                  <a:ext cx="186" cy="183"/>
                </a:xfrm>
                <a:prstGeom prst="rect">
                  <a:avLst/>
                </a:prstGeom>
                <a:noFill/>
                <a:ln w="9525">
                  <a:noFill/>
                  <a:miter lim="800000"/>
                  <a:headEnd/>
                  <a:tailEnd/>
                </a:ln>
                <a:effectLst/>
              </p:spPr>
            </p:pic>
            <p:pic>
              <p:nvPicPr>
                <p:cNvPr id="4137" name="Picture 41"/>
                <p:cNvPicPr>
                  <a:picLocks noChangeAspect="1" noChangeArrowheads="1"/>
                </p:cNvPicPr>
                <p:nvPr userDrawn="1"/>
              </p:nvPicPr>
              <p:blipFill>
                <a:blip r:embed="rId13"/>
                <a:srcRect/>
                <a:stretch>
                  <a:fillRect/>
                </a:stretch>
              </p:blipFill>
              <p:spPr bwMode="auto">
                <a:xfrm>
                  <a:off x="5232" y="3312"/>
                  <a:ext cx="186" cy="183"/>
                </a:xfrm>
                <a:prstGeom prst="rect">
                  <a:avLst/>
                </a:prstGeom>
                <a:noFill/>
                <a:ln w="9525">
                  <a:noFill/>
                  <a:miter lim="800000"/>
                  <a:headEnd/>
                  <a:tailEnd/>
                </a:ln>
                <a:effectLst/>
              </p:spPr>
            </p:pic>
            <p:pic>
              <p:nvPicPr>
                <p:cNvPr id="4138" name="Picture 42"/>
                <p:cNvPicPr>
                  <a:picLocks noChangeAspect="1" noChangeArrowheads="1"/>
                </p:cNvPicPr>
                <p:nvPr userDrawn="1"/>
              </p:nvPicPr>
              <p:blipFill>
                <a:blip r:embed="rId13"/>
                <a:srcRect/>
                <a:stretch>
                  <a:fillRect/>
                </a:stretch>
              </p:blipFill>
              <p:spPr bwMode="auto">
                <a:xfrm>
                  <a:off x="4992" y="3408"/>
                  <a:ext cx="186" cy="183"/>
                </a:xfrm>
                <a:prstGeom prst="rect">
                  <a:avLst/>
                </a:prstGeom>
                <a:noFill/>
                <a:ln w="9525">
                  <a:noFill/>
                  <a:miter lim="800000"/>
                  <a:headEnd/>
                  <a:tailEnd/>
                </a:ln>
                <a:effectLst/>
              </p:spPr>
            </p:pic>
            <p:pic>
              <p:nvPicPr>
                <p:cNvPr id="4139" name="Picture 43"/>
                <p:cNvPicPr>
                  <a:picLocks noChangeAspect="1" noChangeArrowheads="1"/>
                </p:cNvPicPr>
                <p:nvPr userDrawn="1"/>
              </p:nvPicPr>
              <p:blipFill>
                <a:blip r:embed="rId13"/>
                <a:srcRect/>
                <a:stretch>
                  <a:fillRect/>
                </a:stretch>
              </p:blipFill>
              <p:spPr bwMode="auto">
                <a:xfrm>
                  <a:off x="5088" y="3552"/>
                  <a:ext cx="186" cy="183"/>
                </a:xfrm>
                <a:prstGeom prst="rect">
                  <a:avLst/>
                </a:prstGeom>
                <a:noFill/>
                <a:ln w="9525">
                  <a:noFill/>
                  <a:miter lim="800000"/>
                  <a:headEnd/>
                  <a:tailEnd/>
                </a:ln>
                <a:effectLst/>
              </p:spPr>
            </p:pic>
            <p:pic>
              <p:nvPicPr>
                <p:cNvPr id="4140" name="Picture 44"/>
                <p:cNvPicPr>
                  <a:picLocks noChangeAspect="1" noChangeArrowheads="1"/>
                </p:cNvPicPr>
                <p:nvPr userDrawn="1"/>
              </p:nvPicPr>
              <p:blipFill>
                <a:blip r:embed="rId13"/>
                <a:srcRect/>
                <a:stretch>
                  <a:fillRect/>
                </a:stretch>
              </p:blipFill>
              <p:spPr bwMode="auto">
                <a:xfrm>
                  <a:off x="4992" y="3792"/>
                  <a:ext cx="186" cy="183"/>
                </a:xfrm>
                <a:prstGeom prst="rect">
                  <a:avLst/>
                </a:prstGeom>
                <a:noFill/>
                <a:ln w="9525">
                  <a:noFill/>
                  <a:miter lim="800000"/>
                  <a:headEnd/>
                  <a:tailEnd/>
                </a:ln>
                <a:effectLst/>
              </p:spPr>
            </p:pic>
            <p:pic>
              <p:nvPicPr>
                <p:cNvPr id="4141" name="Picture 45"/>
                <p:cNvPicPr>
                  <a:picLocks noChangeAspect="1" noChangeArrowheads="1"/>
                </p:cNvPicPr>
                <p:nvPr userDrawn="1"/>
              </p:nvPicPr>
              <p:blipFill>
                <a:blip r:embed="rId13"/>
                <a:srcRect/>
                <a:stretch>
                  <a:fillRect/>
                </a:stretch>
              </p:blipFill>
              <p:spPr bwMode="auto">
                <a:xfrm>
                  <a:off x="5184" y="3696"/>
                  <a:ext cx="186" cy="183"/>
                </a:xfrm>
                <a:prstGeom prst="rect">
                  <a:avLst/>
                </a:prstGeom>
                <a:noFill/>
                <a:ln w="9525">
                  <a:noFill/>
                  <a:miter lim="800000"/>
                  <a:headEnd/>
                  <a:tailEnd/>
                </a:ln>
                <a:effectLst/>
              </p:spPr>
            </p:pic>
          </p:grpSp>
        </p:grpSp>
        <p:sp>
          <p:nvSpPr>
            <p:cNvPr id="4142"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endParaRPr lang="ru-RU"/>
            </a:p>
          </p:txBody>
        </p:sp>
        <p:sp>
          <p:nvSpPr>
            <p:cNvPr id="4143"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44"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endParaRPr lang="ru-RU"/>
            </a:p>
          </p:txBody>
        </p:sp>
        <p:sp>
          <p:nvSpPr>
            <p:cNvPr id="4145"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w="9525" cap="flat" cmpd="sng">
              <a:noFill/>
              <a:prstDash val="solid"/>
              <a:round/>
              <a:headEnd/>
              <a:tailEnd/>
            </a:ln>
            <a:effectLst/>
          </p:spPr>
          <p:txBody>
            <a:bodyPr wrap="none" anchor="ctr"/>
            <a:lstStyle/>
            <a:p>
              <a:endParaRPr lang="ru-RU"/>
            </a:p>
          </p:txBody>
        </p:sp>
        <p:sp>
          <p:nvSpPr>
            <p:cNvPr id="4146"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w="9525" cap="flat" cmpd="sng">
              <a:noFill/>
              <a:prstDash val="solid"/>
              <a:round/>
              <a:headEnd/>
              <a:tailEnd/>
            </a:ln>
            <a:effectLst/>
          </p:spPr>
          <p:txBody>
            <a:bodyPr wrap="none" anchor="ctr"/>
            <a:lstStyle/>
            <a:p>
              <a:endParaRPr lang="ru-RU"/>
            </a:p>
          </p:txBody>
        </p:sp>
        <p:sp>
          <p:nvSpPr>
            <p:cNvPr id="4147"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48"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endParaRPr lang="ru-RU"/>
            </a:p>
          </p:txBody>
        </p:sp>
        <p:sp>
          <p:nvSpPr>
            <p:cNvPr id="4149"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endParaRPr lang="ru-RU"/>
            </a:p>
          </p:txBody>
        </p:sp>
        <p:sp>
          <p:nvSpPr>
            <p:cNvPr id="4150"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endParaRPr kumimoji="1" lang="ru-RU"/>
            </a:p>
          </p:txBody>
        </p:sp>
        <p:sp>
          <p:nvSpPr>
            <p:cNvPr id="4151"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52"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endParaRPr kumimoji="1" lang="ru-RU"/>
            </a:p>
          </p:txBody>
        </p:sp>
      </p:grpSp>
      <p:sp>
        <p:nvSpPr>
          <p:cNvPr id="4153" name="Rectangle 57"/>
          <p:cNvSpPr>
            <a:spLocks noGrp="1" noChangeArrowheads="1"/>
          </p:cNvSpPr>
          <p:nvPr>
            <p:ph type="title"/>
          </p:nvPr>
        </p:nvSpPr>
        <p:spPr bwMode="auto">
          <a:xfrm>
            <a:off x="219075" y="227013"/>
            <a:ext cx="747712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154" name="Rectangle 58"/>
          <p:cNvSpPr>
            <a:spLocks noGrp="1" noChangeArrowheads="1"/>
          </p:cNvSpPr>
          <p:nvPr>
            <p:ph type="body" idx="1"/>
          </p:nvPr>
        </p:nvSpPr>
        <p:spPr bwMode="auto">
          <a:xfrm>
            <a:off x="263525" y="1598613"/>
            <a:ext cx="7386638"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155" name="Rectangle 59"/>
          <p:cNvSpPr>
            <a:spLocks noGrp="1" noChangeArrowheads="1"/>
          </p:cNvSpPr>
          <p:nvPr>
            <p:ph type="dt" sz="half" idx="2"/>
          </p:nvPr>
        </p:nvSpPr>
        <p:spPr bwMode="auto">
          <a:xfrm>
            <a:off x="301625" y="6242050"/>
            <a:ext cx="1782763"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ru-RU"/>
          </a:p>
        </p:txBody>
      </p:sp>
      <p:sp>
        <p:nvSpPr>
          <p:cNvPr id="4156" name="Rectangle 60"/>
          <p:cNvSpPr>
            <a:spLocks noGrp="1" noChangeArrowheads="1"/>
          </p:cNvSpPr>
          <p:nvPr>
            <p:ph type="ftr" sz="quarter" idx="3"/>
          </p:nvPr>
        </p:nvSpPr>
        <p:spPr bwMode="auto">
          <a:xfrm>
            <a:off x="2257425" y="6248400"/>
            <a:ext cx="3455988"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4157" name="Rectangle 61"/>
          <p:cNvSpPr>
            <a:spLocks noGrp="1" noChangeArrowheads="1"/>
          </p:cNvSpPr>
          <p:nvPr>
            <p:ph type="sldNum" sz="quarter" idx="4"/>
          </p:nvPr>
        </p:nvSpPr>
        <p:spPr bwMode="auto">
          <a:xfrm>
            <a:off x="5867400" y="6248400"/>
            <a:ext cx="175577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FD137A4A-9614-4CF6-905A-6B2ED5E1FE63}"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fontAlgn="base">
        <a:spcBef>
          <a:spcPct val="20000"/>
        </a:spcBef>
        <a:spcAft>
          <a:spcPct val="0"/>
        </a:spcAft>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SzPct val="80000"/>
        <a:buBlip>
          <a:blip r:embed="rId16"/>
        </a:buBlip>
        <a:defRPr sz="2800">
          <a:solidFill>
            <a:schemeClr val="tx1"/>
          </a:solidFill>
          <a:latin typeface="+mn-lt"/>
        </a:defRPr>
      </a:lvl2pPr>
      <a:lvl3pPr marL="1143000" indent="-228600" algn="l" rtl="0" fontAlgn="base">
        <a:spcBef>
          <a:spcPct val="20000"/>
        </a:spcBef>
        <a:spcAft>
          <a:spcPct val="0"/>
        </a:spcAft>
        <a:buSzPct val="70000"/>
        <a:buBlip>
          <a:blip r:embed="rId17"/>
        </a:buBlip>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3.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slideLayout" Target="../slideLayouts/slideLayout2.xml"/><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989138"/>
            <a:ext cx="6965950" cy="2057400"/>
          </a:xfrm>
        </p:spPr>
        <p:txBody>
          <a:bodyPr/>
          <a:lstStyle/>
          <a:p>
            <a:r>
              <a:rPr lang="en-US" sz="5400"/>
              <a:t>      </a:t>
            </a:r>
            <a:r>
              <a:rPr lang="en-US" sz="5400">
                <a:latin typeface="Comic Sans MS" pitchFamily="66" charset="0"/>
              </a:rPr>
              <a:t>Tatiana’s day</a:t>
            </a:r>
            <a:endParaRPr lang="ru-RU" sz="540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250825" y="188913"/>
            <a:ext cx="7416800" cy="3960812"/>
          </a:xfrm>
        </p:spPr>
        <p:txBody>
          <a:bodyPr/>
          <a:lstStyle/>
          <a:p>
            <a:pPr>
              <a:lnSpc>
                <a:spcPct val="90000"/>
              </a:lnSpc>
              <a:buFontTx/>
              <a:buNone/>
            </a:pPr>
            <a:r>
              <a:rPr lang="en-US" sz="2800">
                <a:latin typeface="Comic Sans MS" pitchFamily="66" charset="0"/>
              </a:rPr>
              <a:t>January, 25 is memorial of Tatiana the great martyr which is a patroness of all Titians. On January, 25, back in 1755, Russian impress Elizabeth the Great founded the Moscow University. Since that this day has become the most favorite and the merriest holiday of students.</a:t>
            </a:r>
            <a:endParaRPr lang="ru-RU" sz="2800">
              <a:latin typeface="Comic Sans MS" pitchFamily="66" charset="0"/>
            </a:endParaRPr>
          </a:p>
        </p:txBody>
      </p:sp>
      <p:pic>
        <p:nvPicPr>
          <p:cNvPr id="6148" name="Picture 4" descr="j0405912"/>
          <p:cNvPicPr>
            <a:picLocks noChangeAspect="1" noChangeArrowheads="1"/>
          </p:cNvPicPr>
          <p:nvPr/>
        </p:nvPicPr>
        <p:blipFill>
          <a:blip r:embed="rId2"/>
          <a:srcRect/>
          <a:stretch>
            <a:fillRect/>
          </a:stretch>
        </p:blipFill>
        <p:spPr bwMode="auto">
          <a:xfrm>
            <a:off x="539750" y="3573463"/>
            <a:ext cx="1497013" cy="1995487"/>
          </a:xfrm>
          <a:prstGeom prst="rect">
            <a:avLst/>
          </a:prstGeom>
          <a:noFill/>
        </p:spPr>
      </p:pic>
      <p:pic>
        <p:nvPicPr>
          <p:cNvPr id="6149" name="Picture 5" descr="j0361514"/>
          <p:cNvPicPr>
            <a:picLocks noChangeAspect="1" noChangeArrowheads="1"/>
          </p:cNvPicPr>
          <p:nvPr/>
        </p:nvPicPr>
        <p:blipFill>
          <a:blip r:embed="rId3"/>
          <a:srcRect/>
          <a:stretch>
            <a:fillRect/>
          </a:stretch>
        </p:blipFill>
        <p:spPr bwMode="auto">
          <a:xfrm>
            <a:off x="5473700" y="3429000"/>
            <a:ext cx="2195513" cy="2232025"/>
          </a:xfrm>
          <a:prstGeom prst="rect">
            <a:avLst/>
          </a:prstGeom>
          <a:noFill/>
        </p:spPr>
      </p:pic>
      <p:pic>
        <p:nvPicPr>
          <p:cNvPr id="6152" name="Picture 8" descr="j0345643"/>
          <p:cNvPicPr>
            <a:picLocks noChangeAspect="1" noChangeArrowheads="1"/>
          </p:cNvPicPr>
          <p:nvPr/>
        </p:nvPicPr>
        <p:blipFill>
          <a:blip r:embed="rId4"/>
          <a:srcRect/>
          <a:stretch>
            <a:fillRect/>
          </a:stretch>
        </p:blipFill>
        <p:spPr bwMode="auto">
          <a:xfrm>
            <a:off x="2843213" y="3500438"/>
            <a:ext cx="2160587" cy="2097087"/>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263525" y="188913"/>
            <a:ext cx="7404100" cy="5907087"/>
          </a:xfrm>
        </p:spPr>
        <p:txBody>
          <a:bodyPr/>
          <a:lstStyle/>
          <a:p>
            <a:pPr>
              <a:lnSpc>
                <a:spcPct val="90000"/>
              </a:lnSpc>
              <a:buFontTx/>
              <a:buNone/>
            </a:pPr>
            <a:r>
              <a:rPr lang="en-US" sz="2400" b="1">
                <a:latin typeface="Comic Sans MS" pitchFamily="66" charset="0"/>
              </a:rPr>
              <a:t>History</a:t>
            </a:r>
            <a:r>
              <a:rPr lang="en-US" sz="2400">
                <a:latin typeface="Comic Sans MS" pitchFamily="66" charset="0"/>
              </a:rPr>
              <a:t>.</a:t>
            </a:r>
            <a:br>
              <a:rPr lang="en-US" sz="2400">
                <a:latin typeface="Comic Sans MS" pitchFamily="66" charset="0"/>
              </a:rPr>
            </a:br>
            <a:r>
              <a:rPr lang="en-US" sz="2400">
                <a:latin typeface="Comic Sans MS" pitchFamily="66" charset="0"/>
              </a:rPr>
              <a:t>It was the noisiest day of the year in big cities. Students gathered into large groups and walked all together along the streets singing students' songs. They had the feeling of incredible freedom, because even police had not been recommended to arrest students on that day. In some regards it was something like: Woodstock for rock-and-roll fans back in 60's. Not only students but also professors considered Tatiana's day to be their professional holiday and they themselves somehow became old students and acted accordingly. In the Soviet period of Russian history Tatiana's day was forbidden, but in 1993 it was revived and presently it is the great event for all students and professors again.</a:t>
            </a:r>
            <a:endParaRPr lang="ru-RU" sz="2400">
              <a:latin typeface="Comic Sans MS" pitchFamily="66" charset="0"/>
            </a:endParaRPr>
          </a:p>
        </p:txBody>
      </p:sp>
      <p:pic>
        <p:nvPicPr>
          <p:cNvPr id="8196" name="Picture 4" descr="j0398355"/>
          <p:cNvPicPr>
            <a:picLocks noChangeAspect="1" noChangeArrowheads="1"/>
          </p:cNvPicPr>
          <p:nvPr/>
        </p:nvPicPr>
        <p:blipFill>
          <a:blip r:embed="rId2"/>
          <a:srcRect/>
          <a:stretch>
            <a:fillRect/>
          </a:stretch>
        </p:blipFill>
        <p:spPr bwMode="auto">
          <a:xfrm>
            <a:off x="6877050" y="2997200"/>
            <a:ext cx="1974850" cy="20447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63525" y="188913"/>
            <a:ext cx="7404100" cy="6335712"/>
          </a:xfrm>
        </p:spPr>
        <p:txBody>
          <a:bodyPr/>
          <a:lstStyle/>
          <a:p>
            <a:pPr>
              <a:lnSpc>
                <a:spcPct val="90000"/>
              </a:lnSpc>
              <a:buFontTx/>
              <a:buNone/>
            </a:pPr>
            <a:r>
              <a:rPr lang="en-US" sz="2800" b="1">
                <a:latin typeface="Comic Sans MS" pitchFamily="66" charset="0"/>
              </a:rPr>
              <a:t>Russian folklore</a:t>
            </a:r>
            <a:r>
              <a:rPr lang="en-US" sz="2800">
                <a:latin typeface="Comic Sans MS" pitchFamily="66" charset="0"/>
              </a:rPr>
              <a:t>.</a:t>
            </a:r>
            <a:br>
              <a:rPr lang="en-US" sz="2800">
                <a:latin typeface="Comic Sans MS" pitchFamily="66" charset="0"/>
              </a:rPr>
            </a:br>
            <a:r>
              <a:rPr lang="en-US" sz="2800">
                <a:latin typeface="Comic Sans MS" pitchFamily="66" charset="0"/>
              </a:rPr>
              <a:t>It was considered that a girl born on this day was to be a nice cook. If Tatiana's day is sunny, then birds of passage will be back earlier in spring; if it is snowy, then summer will be rainy. If you hear a woodpecker knocking on the day, then you may expect early spring, and snow will melt in March. If the day is cold, then June will be dry and hot, and mushrooms will appear only in fall. If January is like March, then March will be like January.</a:t>
            </a:r>
            <a:endParaRPr lang="ru-RU" sz="2800">
              <a:latin typeface="Comic Sans MS" pitchFamily="66" charset="0"/>
            </a:endParaRPr>
          </a:p>
        </p:txBody>
      </p:sp>
      <p:pic>
        <p:nvPicPr>
          <p:cNvPr id="9220" name="Picture 4" descr="j0407882"/>
          <p:cNvPicPr>
            <a:picLocks noChangeAspect="1" noChangeArrowheads="1"/>
          </p:cNvPicPr>
          <p:nvPr/>
        </p:nvPicPr>
        <p:blipFill>
          <a:blip r:embed="rId2"/>
          <a:srcRect/>
          <a:stretch>
            <a:fillRect/>
          </a:stretch>
        </p:blipFill>
        <p:spPr bwMode="auto">
          <a:xfrm>
            <a:off x="7302500" y="1125538"/>
            <a:ext cx="1841500" cy="1517650"/>
          </a:xfrm>
          <a:prstGeom prst="rect">
            <a:avLst/>
          </a:prstGeom>
          <a:noFill/>
        </p:spPr>
      </p:pic>
      <p:pic>
        <p:nvPicPr>
          <p:cNvPr id="9221" name="Picture 5" descr="j0410237"/>
          <p:cNvPicPr>
            <a:picLocks noChangeAspect="1" noChangeArrowheads="1"/>
          </p:cNvPicPr>
          <p:nvPr/>
        </p:nvPicPr>
        <p:blipFill>
          <a:blip r:embed="rId3"/>
          <a:srcRect/>
          <a:stretch>
            <a:fillRect/>
          </a:stretch>
        </p:blipFill>
        <p:spPr bwMode="auto">
          <a:xfrm>
            <a:off x="3059113" y="4797425"/>
            <a:ext cx="1498600" cy="206057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263525" y="260350"/>
            <a:ext cx="7332663" cy="6121400"/>
          </a:xfrm>
        </p:spPr>
        <p:txBody>
          <a:bodyPr/>
          <a:lstStyle/>
          <a:p>
            <a:pPr>
              <a:lnSpc>
                <a:spcPct val="80000"/>
              </a:lnSpc>
              <a:buFontTx/>
              <a:buNone/>
            </a:pPr>
            <a:r>
              <a:rPr lang="en-US" sz="2400" b="1">
                <a:latin typeface="Comic Sans MS" pitchFamily="66" charset="0"/>
              </a:rPr>
              <a:t>Tatiana's name and character</a:t>
            </a:r>
            <a:r>
              <a:rPr lang="en-US" sz="2400">
                <a:latin typeface="Comic Sans MS" pitchFamily="66" charset="0"/>
              </a:rPr>
              <a:t>.</a:t>
            </a:r>
            <a:br>
              <a:rPr lang="en-US" sz="2400">
                <a:latin typeface="Comic Sans MS" pitchFamily="66" charset="0"/>
              </a:rPr>
            </a:br>
            <a:r>
              <a:rPr lang="en-US" sz="2400">
                <a:latin typeface="Comic Sans MS" pitchFamily="66" charset="0"/>
              </a:rPr>
              <a:t>Origin: probably from Greek 'tatto', 'I make it in fighting trim', or from Latin name Tatius which was a legendary Sabinian king killed by Romulus in a duel.</a:t>
            </a:r>
          </a:p>
          <a:p>
            <a:pPr>
              <a:lnSpc>
                <a:spcPct val="80000"/>
              </a:lnSpc>
              <a:buFontTx/>
              <a:buNone/>
            </a:pPr>
            <a:r>
              <a:rPr lang="en-US" sz="2400">
                <a:latin typeface="Comic Sans MS" pitchFamily="66" charset="0"/>
              </a:rPr>
              <a:t>A woman named Tatiana is considered to be very emotional and artistic, as well as very charming. At the same time Tatiana can be stubborn and commanding, she hates being contradicted. She posses business efficiency, sharp wisdom, and she can achieve her goals. She is quite subjective and egocentric, her concentration on herself prevents her to be really acute, though she considers herself to be so. She is rather jealous. Her passion is traveling. Tatiana's rich nature is difficult to be seen, that is why she has hard time realizing herself.</a:t>
            </a:r>
          </a:p>
        </p:txBody>
      </p:sp>
      <p:pic>
        <p:nvPicPr>
          <p:cNvPr id="10244" name="Picture 4" descr="j0410197"/>
          <p:cNvPicPr>
            <a:picLocks noChangeAspect="1" noChangeArrowheads="1"/>
          </p:cNvPicPr>
          <p:nvPr/>
        </p:nvPicPr>
        <p:blipFill>
          <a:blip r:embed="rId2"/>
          <a:srcRect/>
          <a:stretch>
            <a:fillRect/>
          </a:stretch>
        </p:blipFill>
        <p:spPr bwMode="auto">
          <a:xfrm>
            <a:off x="7553325" y="2565400"/>
            <a:ext cx="1590675" cy="1800225"/>
          </a:xfrm>
          <a:prstGeom prst="rect">
            <a:avLst/>
          </a:prstGeom>
          <a:noFill/>
        </p:spPr>
      </p:pic>
      <p:pic>
        <p:nvPicPr>
          <p:cNvPr id="10245" name="Picture 5" descr="j0411444"/>
          <p:cNvPicPr>
            <a:picLocks noChangeAspect="1" noChangeArrowheads="1"/>
          </p:cNvPicPr>
          <p:nvPr/>
        </p:nvPicPr>
        <p:blipFill>
          <a:blip r:embed="rId3"/>
          <a:srcRect/>
          <a:stretch>
            <a:fillRect/>
          </a:stretch>
        </p:blipFill>
        <p:spPr bwMode="auto">
          <a:xfrm>
            <a:off x="7580313" y="260350"/>
            <a:ext cx="1563687" cy="1800225"/>
          </a:xfrm>
          <a:prstGeom prst="rect">
            <a:avLst/>
          </a:prstGeom>
          <a:noFill/>
        </p:spPr>
      </p:pic>
      <p:pic>
        <p:nvPicPr>
          <p:cNvPr id="10246" name="Picture 6" descr="j0411462"/>
          <p:cNvPicPr>
            <a:picLocks noChangeAspect="1" noChangeArrowheads="1"/>
          </p:cNvPicPr>
          <p:nvPr/>
        </p:nvPicPr>
        <p:blipFill>
          <a:blip r:embed="rId4"/>
          <a:srcRect/>
          <a:stretch>
            <a:fillRect/>
          </a:stretch>
        </p:blipFill>
        <p:spPr bwMode="auto">
          <a:xfrm>
            <a:off x="7515225" y="4868863"/>
            <a:ext cx="1628775" cy="17557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63525" y="260350"/>
            <a:ext cx="7404100" cy="6192838"/>
          </a:xfrm>
        </p:spPr>
        <p:txBody>
          <a:bodyPr/>
          <a:lstStyle/>
          <a:p>
            <a:pPr>
              <a:buFontTx/>
              <a:buNone/>
            </a:pPr>
            <a:r>
              <a:rPr lang="en-US" sz="2800" b="1">
                <a:latin typeface="Comic Sans MS" pitchFamily="66" charset="0"/>
              </a:rPr>
              <a:t>Tatians in literature</a:t>
            </a:r>
            <a:r>
              <a:rPr lang="en-US" sz="2800">
                <a:latin typeface="Comic Sans MS" pitchFamily="66" charset="0"/>
              </a:rPr>
              <a:t>.</a:t>
            </a:r>
            <a:br>
              <a:rPr lang="en-US" sz="2800">
                <a:latin typeface="Comic Sans MS" pitchFamily="66" charset="0"/>
              </a:rPr>
            </a:br>
            <a:r>
              <a:rPr lang="en-US" sz="2800">
                <a:latin typeface="Comic Sans MS" pitchFamily="66" charset="0"/>
              </a:rPr>
              <a:t>The first and the most famous Tatiana in Russian literature is Alexander Pushkin's one from his novel in verse, Eugene Onegin. As a child everyone must learn and remember Tatiana’s love letter to Eugene in Russia (see Eugene Onegin, Chapter 3, XXXI). It surely will give you some insight into Russian woman's soul. </a:t>
            </a:r>
            <a:endParaRPr lang="ru-RU" sz="2800">
              <a:latin typeface="Comic Sans MS" pitchFamily="66" charset="0"/>
            </a:endParaRPr>
          </a:p>
        </p:txBody>
      </p:sp>
      <p:pic>
        <p:nvPicPr>
          <p:cNvPr id="11268" name="Picture 4" descr="j0404421"/>
          <p:cNvPicPr>
            <a:picLocks noChangeAspect="1" noChangeArrowheads="1"/>
          </p:cNvPicPr>
          <p:nvPr/>
        </p:nvPicPr>
        <p:blipFill>
          <a:blip r:embed="rId2"/>
          <a:srcRect/>
          <a:stretch>
            <a:fillRect/>
          </a:stretch>
        </p:blipFill>
        <p:spPr bwMode="auto">
          <a:xfrm>
            <a:off x="755650" y="4365625"/>
            <a:ext cx="2160588" cy="1974850"/>
          </a:xfrm>
          <a:prstGeom prst="rect">
            <a:avLst/>
          </a:prstGeom>
          <a:noFill/>
        </p:spPr>
      </p:pic>
      <p:pic>
        <p:nvPicPr>
          <p:cNvPr id="11269" name="Picture 5" descr="j0404375"/>
          <p:cNvPicPr>
            <a:picLocks noChangeAspect="1" noChangeArrowheads="1"/>
          </p:cNvPicPr>
          <p:nvPr/>
        </p:nvPicPr>
        <p:blipFill>
          <a:blip r:embed="rId3"/>
          <a:srcRect/>
          <a:stretch>
            <a:fillRect/>
          </a:stretch>
        </p:blipFill>
        <p:spPr bwMode="auto">
          <a:xfrm>
            <a:off x="7375525" y="1484313"/>
            <a:ext cx="1768475" cy="1819275"/>
          </a:xfrm>
          <a:prstGeom prst="rect">
            <a:avLst/>
          </a:prstGeom>
          <a:noFill/>
        </p:spPr>
      </p:pic>
      <p:pic>
        <p:nvPicPr>
          <p:cNvPr id="11270" name="Picture 6" descr="j0400050"/>
          <p:cNvPicPr>
            <a:picLocks noChangeAspect="1" noChangeArrowheads="1"/>
          </p:cNvPicPr>
          <p:nvPr/>
        </p:nvPicPr>
        <p:blipFill>
          <a:blip r:embed="rId4" cstate="print"/>
          <a:srcRect/>
          <a:stretch>
            <a:fillRect/>
          </a:stretch>
        </p:blipFill>
        <p:spPr bwMode="auto">
          <a:xfrm>
            <a:off x="4356100" y="4292600"/>
            <a:ext cx="3194050" cy="2128838"/>
          </a:xfrm>
          <a:prstGeom prst="rect">
            <a:avLst/>
          </a:prstGeom>
          <a:noFill/>
        </p:spPr>
      </p:pic>
    </p:spTree>
  </p:cSld>
  <p:clrMapOvr>
    <a:masterClrMapping/>
  </p:clrMapOvr>
</p:sld>
</file>

<file path=ppt/theme/theme1.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Kimono</Template>
  <TotalTime>33</TotalTime>
  <Words>70</Words>
  <Application>Microsoft Office PowerPoint</Application>
  <PresentationFormat>Экран (4:3)</PresentationFormat>
  <Paragraphs>7</Paragraphs>
  <Slides>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6</vt:i4>
      </vt:variant>
    </vt:vector>
  </HeadingPairs>
  <TitlesOfParts>
    <vt:vector size="9" baseType="lpstr">
      <vt:lpstr>Arial</vt:lpstr>
      <vt:lpstr>Comic Sans MS</vt:lpstr>
      <vt:lpstr>Kimono</vt:lpstr>
      <vt:lpstr>      Tatiana’s day</vt:lpstr>
      <vt:lpstr>Слайд 2</vt:lpstr>
      <vt:lpstr>Слайд 3</vt:lpstr>
      <vt:lpstr>Слайд 4</vt:lpstr>
      <vt:lpstr>Слайд 5</vt:lpstr>
      <vt:lpstr>Слайд 6</vt:lpstr>
    </vt:vector>
  </TitlesOfParts>
  <Company>UNIT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Tatiana’s day</dc:title>
  <dc:creator>administrator</dc:creator>
  <cp:lastModifiedBy>User</cp:lastModifiedBy>
  <cp:revision>3</cp:revision>
  <dcterms:created xsi:type="dcterms:W3CDTF">2007-03-12T20:02:00Z</dcterms:created>
  <dcterms:modified xsi:type="dcterms:W3CDTF">2015-04-14T10:52:30Z</dcterms:modified>
</cp:coreProperties>
</file>