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83" r:id="rId11"/>
    <p:sldId id="277" r:id="rId12"/>
    <p:sldId id="284" r:id="rId13"/>
    <p:sldId id="278" r:id="rId14"/>
    <p:sldId id="279" r:id="rId15"/>
    <p:sldId id="280" r:id="rId16"/>
    <p:sldId id="281" r:id="rId17"/>
    <p:sldId id="282" r:id="rId18"/>
    <p:sldId id="287" r:id="rId19"/>
    <p:sldId id="285" r:id="rId20"/>
    <p:sldId id="264" r:id="rId21"/>
    <p:sldId id="286" r:id="rId22"/>
    <p:sldId id="293" r:id="rId23"/>
    <p:sldId id="292" r:id="rId24"/>
    <p:sldId id="289" r:id="rId25"/>
    <p:sldId id="290" r:id="rId26"/>
    <p:sldId id="288" r:id="rId27"/>
    <p:sldId id="291" r:id="rId28"/>
    <p:sldId id="267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434"/>
    <a:srgbClr val="FF9900"/>
    <a:srgbClr val="CC33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3" autoAdjust="0"/>
    <p:restoredTop sz="94678" autoAdjust="0"/>
  </p:normalViewPr>
  <p:slideViewPr>
    <p:cSldViewPr>
      <p:cViewPr varScale="1">
        <p:scale>
          <a:sx n="104" d="100"/>
          <a:sy n="104" d="100"/>
        </p:scale>
        <p:origin x="-174" y="-22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9C181-5B6E-4F66-9674-6406F009D1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D39C6A-6B1D-4155-8A29-640392F7543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7B6BD-FA39-48D9-B076-3018DC7E12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C9033-6DBF-4162-AC9E-5455BC4939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AF0F1-153E-4D47-9A3C-81185F0B6FD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C36C9-E548-478B-AA9A-8E8528F7D6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98642-7721-42FA-8029-5F5AB41C2E4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3F1CF-13D9-45BB-9BD2-A9BB3F1417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36CC6A-E3D5-408A-9855-E89D1EA17B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8AF56-2E02-4502-B8EF-149D0D04DA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060D0-67C1-4EA1-9B61-F096703AE1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2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6B94D1-EC60-4362-ABBF-E32BDFB0F4B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000">
    <p:cover dir="d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0.wav"/><Relationship Id="rId5" Type="http://schemas.openxmlformats.org/officeDocument/2006/relationships/image" Target="../media/image7.png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1.wav"/><Relationship Id="rId5" Type="http://schemas.openxmlformats.org/officeDocument/2006/relationships/image" Target="../media/image7.png"/><Relationship Id="rId4" Type="http://schemas.openxmlformats.org/officeDocument/2006/relationships/image" Target="../media/image2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2.wav"/><Relationship Id="rId5" Type="http://schemas.openxmlformats.org/officeDocument/2006/relationships/image" Target="../media/image7.png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3.wav"/><Relationship Id="rId5" Type="http://schemas.openxmlformats.org/officeDocument/2006/relationships/image" Target="../media/image7.png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4.wav"/><Relationship Id="rId5" Type="http://schemas.openxmlformats.org/officeDocument/2006/relationships/image" Target="../media/image7.png"/><Relationship Id="rId4" Type="http://schemas.openxmlformats.org/officeDocument/2006/relationships/image" Target="../media/image3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5.wav"/><Relationship Id="rId5" Type="http://schemas.openxmlformats.org/officeDocument/2006/relationships/image" Target="../media/image7.png"/><Relationship Id="rId4" Type="http://schemas.openxmlformats.org/officeDocument/2006/relationships/image" Target="../media/image33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6.wav"/><Relationship Id="rId5" Type="http://schemas.openxmlformats.org/officeDocument/2006/relationships/image" Target="../media/image7.png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7.wav"/><Relationship Id="rId5" Type="http://schemas.openxmlformats.org/officeDocument/2006/relationships/image" Target="../media/image7.png"/><Relationship Id="rId4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8.wav"/><Relationship Id="rId5" Type="http://schemas.openxmlformats.org/officeDocument/2006/relationships/image" Target="../media/image7.png"/><Relationship Id="rId4" Type="http://schemas.openxmlformats.org/officeDocument/2006/relationships/image" Target="../media/image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19.wav"/><Relationship Id="rId5" Type="http://schemas.openxmlformats.org/officeDocument/2006/relationships/image" Target="../media/image7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5" Type="http://schemas.openxmlformats.org/officeDocument/2006/relationships/image" Target="../media/image7.png"/><Relationship Id="rId4" Type="http://schemas.openxmlformats.org/officeDocument/2006/relationships/image" Target="../media/image9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0.wav"/><Relationship Id="rId5" Type="http://schemas.openxmlformats.org/officeDocument/2006/relationships/image" Target="../media/image7.png"/><Relationship Id="rId4" Type="http://schemas.openxmlformats.org/officeDocument/2006/relationships/image" Target="../media/image4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1.wav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2.wav"/><Relationship Id="rId5" Type="http://schemas.openxmlformats.org/officeDocument/2006/relationships/image" Target="../media/image7.png"/><Relationship Id="rId4" Type="http://schemas.openxmlformats.org/officeDocument/2006/relationships/image" Target="../media/image44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3.wav"/><Relationship Id="rId5" Type="http://schemas.openxmlformats.org/officeDocument/2006/relationships/image" Target="../media/image7.png"/><Relationship Id="rId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4.wav"/><Relationship Id="rId5" Type="http://schemas.openxmlformats.org/officeDocument/2006/relationships/image" Target="../media/image7.png"/><Relationship Id="rId4" Type="http://schemas.openxmlformats.org/officeDocument/2006/relationships/image" Target="../media/image4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e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5.wav"/><Relationship Id="rId5" Type="http://schemas.openxmlformats.org/officeDocument/2006/relationships/image" Target="../media/image7.png"/><Relationship Id="rId4" Type="http://schemas.openxmlformats.org/officeDocument/2006/relationships/image" Target="../media/image50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6.wav"/><Relationship Id="rId5" Type="http://schemas.openxmlformats.org/officeDocument/2006/relationships/image" Target="../media/image7.png"/><Relationship Id="rId4" Type="http://schemas.openxmlformats.org/officeDocument/2006/relationships/image" Target="../media/image5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7.wav"/><Relationship Id="rId5" Type="http://schemas.openxmlformats.org/officeDocument/2006/relationships/image" Target="../media/image7.png"/><Relationship Id="rId4" Type="http://schemas.openxmlformats.org/officeDocument/2006/relationships/image" Target="../media/image5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42.wmf"/><Relationship Id="rId7" Type="http://schemas.openxmlformats.org/officeDocument/2006/relationships/image" Target="../media/image55.e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8.wav"/><Relationship Id="rId6" Type="http://schemas.openxmlformats.org/officeDocument/2006/relationships/image" Target="../media/image15.wmf"/><Relationship Id="rId5" Type="http://schemas.openxmlformats.org/officeDocument/2006/relationships/image" Target="../media/image16.wmf"/><Relationship Id="rId4" Type="http://schemas.openxmlformats.org/officeDocument/2006/relationships/image" Target="../media/image21.wmf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3.wav"/><Relationship Id="rId5" Type="http://schemas.openxmlformats.org/officeDocument/2006/relationships/image" Target="../media/image7.png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4.wav"/><Relationship Id="rId5" Type="http://schemas.openxmlformats.org/officeDocument/2006/relationships/image" Target="../media/image7.png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5.wav"/><Relationship Id="rId5" Type="http://schemas.openxmlformats.org/officeDocument/2006/relationships/image" Target="../media/image7.png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6.wav"/><Relationship Id="rId5" Type="http://schemas.openxmlformats.org/officeDocument/2006/relationships/image" Target="../media/image7.png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7.wav"/><Relationship Id="rId5" Type="http://schemas.openxmlformats.org/officeDocument/2006/relationships/image" Target="../media/image7.png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8.wav"/><Relationship Id="rId5" Type="http://schemas.openxmlformats.org/officeDocument/2006/relationships/image" Target="../media/image7.png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9.wav"/><Relationship Id="rId5" Type="http://schemas.openxmlformats.org/officeDocument/2006/relationships/image" Target="../media/image7.png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1676400" y="457200"/>
            <a:ext cx="57912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sz="66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ALPHABET</a:t>
            </a:r>
            <a:endParaRPr lang="ru-RU" sz="6600" b="1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6172200"/>
            <a:ext cx="64008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АНГЛИЙСКИЙ АЛФАВИТ</a:t>
            </a:r>
          </a:p>
        </p:txBody>
      </p:sp>
      <p:pic>
        <p:nvPicPr>
          <p:cNvPr id="4101" name="Picture 5" descr="000803_1063_4732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4267200"/>
            <a:ext cx="1847850" cy="1784350"/>
          </a:xfrm>
          <a:prstGeom prst="rect">
            <a:avLst/>
          </a:prstGeom>
          <a:noFill/>
        </p:spPr>
      </p:pic>
      <p:pic>
        <p:nvPicPr>
          <p:cNvPr id="4102" name="Picture 6" descr="000803_1063_4736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47800"/>
            <a:ext cx="1770063" cy="1801813"/>
          </a:xfrm>
          <a:prstGeom prst="rect">
            <a:avLst/>
          </a:prstGeom>
          <a:noFill/>
        </p:spPr>
      </p:pic>
      <p:pic>
        <p:nvPicPr>
          <p:cNvPr id="4103" name="Picture 7" descr="000803_1063_4716_vnv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70775" y="381000"/>
            <a:ext cx="1673225" cy="1595438"/>
          </a:xfrm>
          <a:prstGeom prst="rect">
            <a:avLst/>
          </a:prstGeom>
          <a:noFill/>
        </p:spPr>
      </p:pic>
      <p:pic>
        <p:nvPicPr>
          <p:cNvPr id="4105" name="Picture 9" descr="000803_1063_4708_vnvv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4191000"/>
            <a:ext cx="2209800" cy="1893888"/>
          </a:xfrm>
          <a:prstGeom prst="rect">
            <a:avLst/>
          </a:prstGeom>
          <a:noFill/>
        </p:spPr>
      </p:pic>
      <p:pic>
        <p:nvPicPr>
          <p:cNvPr id="4107" name="Picture 11" descr="000803_1063_4791_vnv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3886200"/>
            <a:ext cx="1420813" cy="1839913"/>
          </a:xfrm>
          <a:prstGeom prst="rect">
            <a:avLst/>
          </a:prstGeom>
          <a:noFill/>
        </p:spPr>
      </p:pic>
      <p:pic>
        <p:nvPicPr>
          <p:cNvPr id="4108" name="Picture 12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8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7" fill="hold"/>
                                        <p:tgtEl>
                                          <p:spTgt spid="41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8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2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8"/>
                </p:tgtEl>
              </p:cMediaNode>
            </p:audio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ChangeArrowheads="1"/>
          </p:cNvSpPr>
          <p:nvPr/>
        </p:nvSpPr>
        <p:spPr bwMode="auto">
          <a:xfrm>
            <a:off x="2057400" y="4572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I i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45060" name="Picture 4" descr="000803_1063_4719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343400"/>
            <a:ext cx="1792288" cy="2286000"/>
          </a:xfrm>
          <a:prstGeom prst="rect">
            <a:avLst/>
          </a:prstGeom>
          <a:noFill/>
        </p:spPr>
      </p:pic>
      <p:pic>
        <p:nvPicPr>
          <p:cNvPr id="45061" name="Picture 5" descr="000803_1063_4769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724400"/>
            <a:ext cx="1409700" cy="1833563"/>
          </a:xfrm>
          <a:prstGeom prst="rect">
            <a:avLst/>
          </a:prstGeom>
          <a:noFill/>
        </p:spPr>
      </p:pic>
      <p:pic>
        <p:nvPicPr>
          <p:cNvPr id="45062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7" fill="hold"/>
                                        <p:tgtEl>
                                          <p:spTgt spid="450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5062"/>
                </p:tgtEl>
              </p:cMediaNode>
            </p:audio>
          </p:childTnLst>
        </p:cTn>
      </p:par>
    </p:tnLst>
    <p:bldLst>
      <p:bldP spid="450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auto">
          <a:xfrm>
            <a:off x="2057400" y="457200"/>
            <a:ext cx="4953000" cy="3505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J j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38916" name="Picture 4" descr="000803_1063_4720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0" y="4343400"/>
            <a:ext cx="1657350" cy="2263775"/>
          </a:xfrm>
          <a:prstGeom prst="rect">
            <a:avLst/>
          </a:prstGeom>
          <a:noFill/>
        </p:spPr>
      </p:pic>
      <p:pic>
        <p:nvPicPr>
          <p:cNvPr id="38920" name="Picture 8" descr="000803_1063_4772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19613" y="4343400"/>
            <a:ext cx="1233487" cy="1603375"/>
          </a:xfrm>
          <a:prstGeom prst="rect">
            <a:avLst/>
          </a:prstGeom>
          <a:noFill/>
        </p:spPr>
      </p:pic>
      <p:pic>
        <p:nvPicPr>
          <p:cNvPr id="38921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7" fill="hold"/>
                                        <p:tgtEl>
                                          <p:spTgt spid="389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8921"/>
                </p:tgtEl>
              </p:cMediaNode>
            </p:audio>
          </p:childTnLst>
        </p:cTn>
      </p:par>
    </p:tnLst>
    <p:bldLst>
      <p:bldP spid="389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ChangeArrowheads="1"/>
          </p:cNvSpPr>
          <p:nvPr/>
        </p:nvSpPr>
        <p:spPr bwMode="auto">
          <a:xfrm>
            <a:off x="2057400" y="4572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K k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46084" name="Picture 4" descr="000803_1063_4724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581400"/>
            <a:ext cx="2055813" cy="1938338"/>
          </a:xfrm>
          <a:prstGeom prst="rect">
            <a:avLst/>
          </a:prstGeom>
          <a:noFill/>
        </p:spPr>
      </p:pic>
      <p:pic>
        <p:nvPicPr>
          <p:cNvPr id="46087" name="Picture 7" descr="000803_1063_4775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5181600"/>
            <a:ext cx="1279525" cy="1452563"/>
          </a:xfrm>
          <a:prstGeom prst="rect">
            <a:avLst/>
          </a:prstGeom>
          <a:noFill/>
        </p:spPr>
      </p:pic>
      <p:pic>
        <p:nvPicPr>
          <p:cNvPr id="46088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57" fill="hold"/>
                                        <p:tgtEl>
                                          <p:spTgt spid="4608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8"/>
                </p:tgtEl>
              </p:cMediaNode>
            </p:audio>
          </p:childTnLst>
        </p:cTn>
      </p:par>
    </p:tnLst>
    <p:bldLst>
      <p:bldP spid="4608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2057400" y="4572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L l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39940" name="Picture 4" descr="000803_1063_4723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343400"/>
            <a:ext cx="1700213" cy="1836738"/>
          </a:xfrm>
          <a:prstGeom prst="rect">
            <a:avLst/>
          </a:prstGeom>
          <a:noFill/>
        </p:spPr>
      </p:pic>
      <p:pic>
        <p:nvPicPr>
          <p:cNvPr id="39941" name="Picture 5" descr="000803_1063_4774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572000"/>
            <a:ext cx="1157288" cy="1711325"/>
          </a:xfrm>
          <a:prstGeom prst="rect">
            <a:avLst/>
          </a:prstGeom>
          <a:noFill/>
        </p:spPr>
      </p:pic>
      <p:pic>
        <p:nvPicPr>
          <p:cNvPr id="39942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7" fill="hold"/>
                                        <p:tgtEl>
                                          <p:spTgt spid="3994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942"/>
                </p:tgtEl>
              </p:cMediaNode>
            </p:audio>
          </p:childTnLst>
        </p:cTn>
      </p:par>
    </p:tnLst>
    <p:bldLst>
      <p:bldP spid="399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ChangeArrowheads="1"/>
          </p:cNvSpPr>
          <p:nvPr/>
        </p:nvSpPr>
        <p:spPr bwMode="auto">
          <a:xfrm>
            <a:off x="1752600" y="533400"/>
            <a:ext cx="5867400" cy="3124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M m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40965" name="Picture 5" descr="000803_1063_4728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572000"/>
            <a:ext cx="2209800" cy="1890713"/>
          </a:xfrm>
          <a:prstGeom prst="rect">
            <a:avLst/>
          </a:prstGeom>
          <a:noFill/>
        </p:spPr>
      </p:pic>
      <p:pic>
        <p:nvPicPr>
          <p:cNvPr id="40966" name="Picture 6" descr="000803_1063_4778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3962400"/>
            <a:ext cx="1827213" cy="1298575"/>
          </a:xfrm>
          <a:prstGeom prst="rect">
            <a:avLst/>
          </a:prstGeom>
          <a:noFill/>
        </p:spPr>
      </p:pic>
      <p:pic>
        <p:nvPicPr>
          <p:cNvPr id="40970" name="Picture 10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7" fill="hold"/>
                                        <p:tgtEl>
                                          <p:spTgt spid="409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0970"/>
                </p:tgtEl>
              </p:cMediaNode>
            </p:audio>
          </p:childTnLst>
        </p:cTn>
      </p:par>
    </p:tnLst>
    <p:bldLst>
      <p:bldP spid="409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ChangeArrowheads="1"/>
          </p:cNvSpPr>
          <p:nvPr/>
        </p:nvSpPr>
        <p:spPr bwMode="auto">
          <a:xfrm>
            <a:off x="1981200" y="457200"/>
            <a:ext cx="51816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N n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41988" name="Picture 4" descr="000803_1063_4726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308475"/>
            <a:ext cx="2301875" cy="2097088"/>
          </a:xfrm>
          <a:prstGeom prst="rect">
            <a:avLst/>
          </a:prstGeom>
          <a:noFill/>
        </p:spPr>
      </p:pic>
      <p:pic>
        <p:nvPicPr>
          <p:cNvPr id="41989" name="Picture 5" descr="000803_1063_4780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800600"/>
            <a:ext cx="1839913" cy="1543050"/>
          </a:xfrm>
          <a:prstGeom prst="rect">
            <a:avLst/>
          </a:prstGeom>
          <a:noFill/>
        </p:spPr>
      </p:pic>
      <p:pic>
        <p:nvPicPr>
          <p:cNvPr id="4199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7" fill="hold"/>
                                        <p:tgtEl>
                                          <p:spTgt spid="4199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990"/>
                </p:tgtEl>
              </p:cMediaNode>
            </p:audio>
          </p:childTnLst>
        </p:cTn>
      </p:par>
    </p:tnLst>
    <p:bldLst>
      <p:bldP spid="4198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2057400" y="4572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O o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43012" name="Picture 4" descr="000803_1063_4730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581400"/>
            <a:ext cx="1990725" cy="2243138"/>
          </a:xfrm>
          <a:prstGeom prst="rect">
            <a:avLst/>
          </a:prstGeom>
          <a:noFill/>
        </p:spPr>
      </p:pic>
      <p:pic>
        <p:nvPicPr>
          <p:cNvPr id="43013" name="Picture 5" descr="000803_1063_4783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953000"/>
            <a:ext cx="1827213" cy="1589088"/>
          </a:xfrm>
          <a:prstGeom prst="rect">
            <a:avLst/>
          </a:prstGeom>
          <a:noFill/>
        </p:spPr>
      </p:pic>
      <p:pic>
        <p:nvPicPr>
          <p:cNvPr id="4301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233363"/>
            <a:ext cx="233363" cy="233363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7" fill="hold"/>
                                        <p:tgtEl>
                                          <p:spTgt spid="430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3014"/>
                </p:tgtEl>
              </p:cMediaNode>
            </p:audio>
          </p:childTnLst>
        </p:cTn>
      </p:par>
    </p:tnLst>
    <p:bldLst>
      <p:bldP spid="430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ChangeArrowheads="1"/>
          </p:cNvSpPr>
          <p:nvPr/>
        </p:nvSpPr>
        <p:spPr bwMode="auto">
          <a:xfrm>
            <a:off x="2057400" y="6858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P p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44036" name="Picture 4" descr="000803_1063_4734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063" y="4419600"/>
            <a:ext cx="1674812" cy="2159000"/>
          </a:xfrm>
          <a:prstGeom prst="rect">
            <a:avLst/>
          </a:prstGeom>
          <a:noFill/>
        </p:spPr>
      </p:pic>
      <p:pic>
        <p:nvPicPr>
          <p:cNvPr id="44037" name="Picture 5" descr="000803_1063_4785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1371600"/>
            <a:ext cx="1387475" cy="1600200"/>
          </a:xfrm>
          <a:prstGeom prst="rect">
            <a:avLst/>
          </a:prstGeom>
          <a:noFill/>
        </p:spPr>
      </p:pic>
      <p:pic>
        <p:nvPicPr>
          <p:cNvPr id="4403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7" fill="hold"/>
                                        <p:tgtEl>
                                          <p:spTgt spid="440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38"/>
                </p:tgtEl>
              </p:cMediaNode>
            </p:audio>
          </p:childTnLst>
        </p:cTn>
      </p:par>
    </p:tnLst>
    <p:bldLst>
      <p:bldP spid="440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ChangeArrowheads="1"/>
          </p:cNvSpPr>
          <p:nvPr/>
        </p:nvSpPr>
        <p:spPr bwMode="auto">
          <a:xfrm>
            <a:off x="2057400" y="685800"/>
            <a:ext cx="5181600" cy="3276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Q q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49157" name="Picture 5" descr="000803_1063_4789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029200"/>
            <a:ext cx="1487488" cy="1676400"/>
          </a:xfrm>
          <a:prstGeom prst="rect">
            <a:avLst/>
          </a:prstGeom>
          <a:noFill/>
        </p:spPr>
      </p:pic>
      <p:pic>
        <p:nvPicPr>
          <p:cNvPr id="49158" name="Picture 6" descr="000803_1063_4732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3810000"/>
            <a:ext cx="2152650" cy="2078038"/>
          </a:xfrm>
          <a:prstGeom prst="rect">
            <a:avLst/>
          </a:prstGeom>
          <a:noFill/>
        </p:spPr>
      </p:pic>
      <p:pic>
        <p:nvPicPr>
          <p:cNvPr id="4916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88" fill="hold"/>
                                        <p:tgtEl>
                                          <p:spTgt spid="491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9160"/>
                </p:tgtEl>
              </p:cMediaNode>
            </p:audio>
          </p:childTnLst>
        </p:cTn>
      </p:par>
    </p:tnLst>
    <p:bldLst>
      <p:bldP spid="491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3"/>
          <p:cNvSpPr>
            <a:spLocks noChangeArrowheads="1"/>
          </p:cNvSpPr>
          <p:nvPr/>
        </p:nvSpPr>
        <p:spPr bwMode="auto">
          <a:xfrm>
            <a:off x="2057400" y="6858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R r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47110" name="Picture 6" descr="000803_1063_4788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4648200"/>
            <a:ext cx="1244600" cy="1423988"/>
          </a:xfrm>
          <a:prstGeom prst="rect">
            <a:avLst/>
          </a:prstGeom>
          <a:noFill/>
        </p:spPr>
      </p:pic>
      <p:pic>
        <p:nvPicPr>
          <p:cNvPr id="47111" name="Picture 7" descr="000803_1063_4736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191000"/>
            <a:ext cx="2020888" cy="2057400"/>
          </a:xfrm>
          <a:prstGeom prst="rect">
            <a:avLst/>
          </a:prstGeom>
          <a:noFill/>
        </p:spPr>
      </p:pic>
      <p:pic>
        <p:nvPicPr>
          <p:cNvPr id="47112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3810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8" fill="hold"/>
                                        <p:tgtEl>
                                          <p:spTgt spid="471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12"/>
                </p:tgtEl>
              </p:cMediaNode>
            </p:audio>
          </p:childTnLst>
        </p:cTn>
      </p:par>
    </p:tnLst>
    <p:bldLst>
      <p:bldP spid="471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2057400" y="4572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36877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A a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28677" name="Picture 5" descr="000803_1063_4796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767263"/>
            <a:ext cx="2035175" cy="2090737"/>
          </a:xfrm>
          <a:prstGeom prst="rect">
            <a:avLst/>
          </a:prstGeom>
          <a:noFill/>
        </p:spPr>
      </p:pic>
      <p:pic>
        <p:nvPicPr>
          <p:cNvPr id="28678" name="Picture 6" descr="000803_1063_4754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5257800"/>
            <a:ext cx="1373188" cy="1381125"/>
          </a:xfrm>
          <a:prstGeom prst="rect">
            <a:avLst/>
          </a:prstGeom>
          <a:noFill/>
        </p:spPr>
      </p:pic>
      <p:pic>
        <p:nvPicPr>
          <p:cNvPr id="2868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7" fill="hold"/>
                                        <p:tgtEl>
                                          <p:spTgt spid="286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80"/>
                </p:tgtEl>
              </p:cMediaNode>
            </p:audio>
          </p:childTnLst>
        </p:cTn>
      </p:par>
    </p:tnLst>
    <p:bldLst>
      <p:bldP spid="2867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5" name="Picture 13" descr="000803_1063_4739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00" y="4495800"/>
            <a:ext cx="1816100" cy="1982788"/>
          </a:xfrm>
          <a:prstGeom prst="rect">
            <a:avLst/>
          </a:prstGeom>
          <a:noFill/>
        </p:spPr>
      </p:pic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2057400" y="6858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S s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18448" name="Picture 16" descr="000803_1063_4793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4191000"/>
            <a:ext cx="1522413" cy="1393825"/>
          </a:xfrm>
          <a:prstGeom prst="rect">
            <a:avLst/>
          </a:prstGeom>
          <a:noFill/>
        </p:spPr>
      </p:pic>
      <p:pic>
        <p:nvPicPr>
          <p:cNvPr id="18449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6096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27" fill="hold"/>
                                        <p:tgtEl>
                                          <p:spTgt spid="1844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449"/>
                </p:tgtEl>
              </p:cMediaNode>
            </p:audio>
          </p:childTnLst>
        </p:cTn>
      </p:par>
    </p:tnLst>
    <p:bldLst>
      <p:bldP spid="1844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ChangeArrowheads="1"/>
          </p:cNvSpPr>
          <p:nvPr/>
        </p:nvSpPr>
        <p:spPr bwMode="auto">
          <a:xfrm>
            <a:off x="2057400" y="6858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T t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48133" name="Picture 5" descr="000803_1063_4742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4419600"/>
            <a:ext cx="1619250" cy="2220913"/>
          </a:xfrm>
          <a:prstGeom prst="rect">
            <a:avLst/>
          </a:prstGeom>
          <a:noFill/>
        </p:spPr>
      </p:pic>
      <p:pic>
        <p:nvPicPr>
          <p:cNvPr id="48134" name="Picture 6" descr="000803_1063_4791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4724400"/>
            <a:ext cx="1420813" cy="1839913"/>
          </a:xfrm>
          <a:prstGeom prst="rect">
            <a:avLst/>
          </a:prstGeom>
          <a:noFill/>
        </p:spPr>
      </p:pic>
      <p:pic>
        <p:nvPicPr>
          <p:cNvPr id="48135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233363"/>
            <a:ext cx="233362" cy="233363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57" fill="hold"/>
                                        <p:tgtEl>
                                          <p:spTgt spid="481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8135"/>
                </p:tgtEl>
              </p:cMediaNode>
            </p:audio>
          </p:childTnLst>
        </p:cTn>
      </p:par>
    </p:tnLst>
    <p:bldLst>
      <p:bldP spid="481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ChangeArrowheads="1"/>
          </p:cNvSpPr>
          <p:nvPr/>
        </p:nvSpPr>
        <p:spPr bwMode="auto">
          <a:xfrm>
            <a:off x="2133600" y="6858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U u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55302" name="Picture 6" descr="000803_1063_4740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800600"/>
            <a:ext cx="2054225" cy="1855788"/>
          </a:xfrm>
          <a:prstGeom prst="rect">
            <a:avLst/>
          </a:prstGeom>
          <a:noFill/>
        </p:spPr>
      </p:pic>
      <p:pic>
        <p:nvPicPr>
          <p:cNvPr id="55303" name="Picture 7" descr="000803_1063_4795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5334000"/>
            <a:ext cx="1527175" cy="1365250"/>
          </a:xfrm>
          <a:prstGeom prst="rect">
            <a:avLst/>
          </a:prstGeom>
          <a:noFill/>
        </p:spPr>
      </p:pic>
      <p:pic>
        <p:nvPicPr>
          <p:cNvPr id="55304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5334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37" fill="hold"/>
                                        <p:tgtEl>
                                          <p:spTgt spid="553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04"/>
                </p:tgtEl>
              </p:cMediaNode>
            </p:audio>
          </p:childTnLst>
        </p:cTn>
      </p:par>
    </p:tnLst>
    <p:bldLst>
      <p:bldP spid="5529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ChangeArrowheads="1"/>
          </p:cNvSpPr>
          <p:nvPr/>
        </p:nvSpPr>
        <p:spPr bwMode="auto">
          <a:xfrm>
            <a:off x="2057400" y="6858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V v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54276" name="Picture 4" descr="000803_1063_4798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495800"/>
            <a:ext cx="2054225" cy="2017713"/>
          </a:xfrm>
          <a:prstGeom prst="rect">
            <a:avLst/>
          </a:prstGeom>
          <a:noFill/>
        </p:spPr>
      </p:pic>
      <p:pic>
        <p:nvPicPr>
          <p:cNvPr id="54277" name="Picture 5" descr="000803_1063_4745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2057400"/>
            <a:ext cx="1812925" cy="1825625"/>
          </a:xfrm>
          <a:prstGeom prst="rect">
            <a:avLst/>
          </a:prstGeom>
          <a:noFill/>
        </p:spPr>
      </p:pic>
      <p:pic>
        <p:nvPicPr>
          <p:cNvPr id="5427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7" fill="hold"/>
                                        <p:tgtEl>
                                          <p:spTgt spid="542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4278"/>
                </p:tgtEl>
              </p:cMediaNode>
            </p:audio>
          </p:childTnLst>
        </p:cTn>
      </p:par>
    </p:tnLst>
    <p:bldLst>
      <p:bldP spid="5427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ChangeArrowheads="1"/>
          </p:cNvSpPr>
          <p:nvPr/>
        </p:nvSpPr>
        <p:spPr bwMode="auto">
          <a:xfrm>
            <a:off x="1600200" y="685800"/>
            <a:ext cx="58674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W w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51204" name="Picture 4" descr="000803_1063_4749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810000"/>
            <a:ext cx="2117725" cy="2230438"/>
          </a:xfrm>
          <a:prstGeom prst="rect">
            <a:avLst/>
          </a:prstGeom>
          <a:noFill/>
        </p:spPr>
      </p:pic>
      <p:pic>
        <p:nvPicPr>
          <p:cNvPr id="51205" name="Picture 5" descr="000803_1063_4797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4876800"/>
            <a:ext cx="1825625" cy="1322388"/>
          </a:xfrm>
          <a:prstGeom prst="rect">
            <a:avLst/>
          </a:prstGeom>
          <a:noFill/>
        </p:spPr>
      </p:pic>
      <p:pic>
        <p:nvPicPr>
          <p:cNvPr id="51206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233363"/>
            <a:ext cx="233363" cy="233363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67" fill="hold"/>
                                        <p:tgtEl>
                                          <p:spTgt spid="5120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6"/>
                </p:tgtEl>
              </p:cMediaNode>
            </p:audio>
          </p:childTnLst>
        </p:cTn>
      </p:par>
    </p:tnLst>
    <p:bldLst>
      <p:bldP spid="5120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ChangeArrowheads="1"/>
          </p:cNvSpPr>
          <p:nvPr/>
        </p:nvSpPr>
        <p:spPr bwMode="auto">
          <a:xfrm>
            <a:off x="2057400" y="6858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X x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52228" name="Picture 4" descr="000803_1063_4802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86200"/>
            <a:ext cx="1825625" cy="1746250"/>
          </a:xfrm>
          <a:prstGeom prst="rect">
            <a:avLst/>
          </a:prstGeom>
          <a:noFill/>
        </p:spPr>
      </p:pic>
      <p:pic>
        <p:nvPicPr>
          <p:cNvPr id="52229" name="Picture 5" descr="000803_1063_4747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4419600"/>
            <a:ext cx="1995488" cy="2079625"/>
          </a:xfrm>
          <a:prstGeom prst="rect">
            <a:avLst/>
          </a:prstGeom>
          <a:noFill/>
        </p:spPr>
      </p:pic>
      <p:pic>
        <p:nvPicPr>
          <p:cNvPr id="5223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3810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07" fill="hold"/>
                                        <p:tgtEl>
                                          <p:spTgt spid="522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30"/>
                </p:tgtEl>
              </p:cMediaNode>
            </p:audio>
          </p:childTnLst>
        </p:cTn>
      </p:par>
    </p:tnLst>
    <p:bldLst>
      <p:bldP spid="5222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ChangeArrowheads="1"/>
          </p:cNvSpPr>
          <p:nvPr/>
        </p:nvSpPr>
        <p:spPr bwMode="auto">
          <a:xfrm>
            <a:off x="2057400" y="6858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Y y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50181" name="Picture 5" descr="000803_1063_4801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3124200"/>
            <a:ext cx="1676400" cy="1630363"/>
          </a:xfrm>
          <a:prstGeom prst="rect">
            <a:avLst/>
          </a:prstGeom>
          <a:noFill/>
        </p:spPr>
      </p:pic>
      <p:pic>
        <p:nvPicPr>
          <p:cNvPr id="50182" name="Picture 6" descr="000803_1063_4752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038600"/>
            <a:ext cx="1708150" cy="2284413"/>
          </a:xfrm>
          <a:prstGeom prst="rect">
            <a:avLst/>
          </a:prstGeom>
          <a:noFill/>
        </p:spPr>
      </p:pic>
      <p:pic>
        <p:nvPicPr>
          <p:cNvPr id="50183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7" fill="hold"/>
                                        <p:tgtEl>
                                          <p:spTgt spid="501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0183"/>
                </p:tgtEl>
              </p:cMediaNode>
            </p:audio>
          </p:childTnLst>
        </p:cTn>
      </p:par>
    </p:tnLst>
    <p:bldLst>
      <p:bldP spid="5017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ChangeArrowheads="1"/>
          </p:cNvSpPr>
          <p:nvPr/>
        </p:nvSpPr>
        <p:spPr bwMode="auto">
          <a:xfrm>
            <a:off x="2057400" y="6858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  <a:noFill/>
          <a:ln/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Z z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53252" name="Picture 4" descr="000803_1063_4803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876800"/>
            <a:ext cx="1827213" cy="1681163"/>
          </a:xfrm>
          <a:prstGeom prst="rect">
            <a:avLst/>
          </a:prstGeom>
          <a:noFill/>
        </p:spPr>
      </p:pic>
      <p:pic>
        <p:nvPicPr>
          <p:cNvPr id="53253" name="Picture 5" descr="000803_1063_4750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4343400"/>
            <a:ext cx="1835150" cy="2249488"/>
          </a:xfrm>
          <a:prstGeom prst="rect">
            <a:avLst/>
          </a:prstGeom>
          <a:noFill/>
        </p:spPr>
      </p:pic>
      <p:pic>
        <p:nvPicPr>
          <p:cNvPr id="5325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7" fill="hold"/>
                                        <p:tgtEl>
                                          <p:spTgt spid="532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54"/>
                </p:tgtEl>
              </p:cMediaNode>
            </p:audio>
          </p:childTnLst>
        </p:cTn>
      </p:par>
    </p:tnLst>
    <p:bldLst>
      <p:bldP spid="5325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7" name="AutoShape 21"/>
          <p:cNvSpPr>
            <a:spLocks noChangeArrowheads="1"/>
          </p:cNvSpPr>
          <p:nvPr/>
        </p:nvSpPr>
        <p:spPr bwMode="auto">
          <a:xfrm>
            <a:off x="2133600" y="228600"/>
            <a:ext cx="4876800" cy="1524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0099"/>
                </a:solidFill>
                <a:latin typeface="Arial Black" pitchFamily="34" charset="0"/>
              </a:rPr>
              <a:t>THE END</a:t>
            </a:r>
            <a:endParaRPr lang="ru-RU">
              <a:solidFill>
                <a:srgbClr val="990099"/>
              </a:solidFill>
              <a:latin typeface="Arial Black" pitchFamily="34" charset="0"/>
            </a:endParaRPr>
          </a:p>
        </p:txBody>
      </p:sp>
      <p:pic>
        <p:nvPicPr>
          <p:cNvPr id="24598" name="Picture 22" descr="000803_1063_4742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28800"/>
            <a:ext cx="1619250" cy="2220913"/>
          </a:xfrm>
          <a:prstGeom prst="rect">
            <a:avLst/>
          </a:prstGeom>
          <a:noFill/>
        </p:spPr>
      </p:pic>
      <p:pic>
        <p:nvPicPr>
          <p:cNvPr id="24599" name="Picture 23" descr="000803_1063_4771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514600"/>
            <a:ext cx="1212850" cy="1417638"/>
          </a:xfrm>
          <a:prstGeom prst="rect">
            <a:avLst/>
          </a:prstGeom>
          <a:noFill/>
        </p:spPr>
      </p:pic>
      <p:pic>
        <p:nvPicPr>
          <p:cNvPr id="24600" name="Picture 24" descr="000803_1063_4759_vnv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2667000"/>
            <a:ext cx="1371600" cy="1184275"/>
          </a:xfrm>
          <a:prstGeom prst="rect">
            <a:avLst/>
          </a:prstGeom>
          <a:noFill/>
        </p:spPr>
      </p:pic>
      <p:pic>
        <p:nvPicPr>
          <p:cNvPr id="24601" name="Picture 25" descr="000803_1063_4711_vnvv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4114800"/>
            <a:ext cx="2284413" cy="2085975"/>
          </a:xfrm>
          <a:prstGeom prst="rect">
            <a:avLst/>
          </a:prstGeom>
          <a:noFill/>
        </p:spPr>
      </p:pic>
      <p:pic>
        <p:nvPicPr>
          <p:cNvPr id="24602" name="Picture 26" descr="000803_1063_4780_vnvv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4724400"/>
            <a:ext cx="1524000" cy="1277938"/>
          </a:xfrm>
          <a:prstGeom prst="rect">
            <a:avLst/>
          </a:prstGeom>
          <a:noFill/>
        </p:spPr>
      </p:pic>
      <p:pic>
        <p:nvPicPr>
          <p:cNvPr id="24603" name="Picture 27" descr="000803_1063_4762_vnvv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4495800"/>
            <a:ext cx="1150938" cy="1371600"/>
          </a:xfrm>
          <a:prstGeom prst="rect">
            <a:avLst/>
          </a:prstGeom>
          <a:noFill/>
        </p:spPr>
      </p:pic>
      <p:pic>
        <p:nvPicPr>
          <p:cNvPr id="24604" name="Picture 2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87630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16" fill="hold"/>
                                        <p:tgtEl>
                                          <p:spTgt spid="2460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2000"/>
                                        <p:tgtEl>
                                          <p:spTgt spid="24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60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2057400" y="4572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B b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30725" name="Picture 5" descr="000803_1063_4708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572000"/>
            <a:ext cx="2514600" cy="2154238"/>
          </a:xfrm>
          <a:prstGeom prst="rect">
            <a:avLst/>
          </a:prstGeom>
          <a:noFill/>
        </p:spPr>
      </p:pic>
      <p:pic>
        <p:nvPicPr>
          <p:cNvPr id="30726" name="Picture 6" descr="000803_1063_4757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4038600"/>
            <a:ext cx="1250950" cy="1524000"/>
          </a:xfrm>
          <a:prstGeom prst="rect">
            <a:avLst/>
          </a:prstGeom>
          <a:noFill/>
        </p:spPr>
      </p:pic>
      <p:pic>
        <p:nvPicPr>
          <p:cNvPr id="30728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7" fill="hold"/>
                                        <p:tgtEl>
                                          <p:spTgt spid="307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28"/>
                </p:tgtEl>
              </p:cMediaNode>
            </p:audio>
          </p:childTnLst>
        </p:cTn>
      </p:par>
    </p:tnLst>
    <p:bldLst>
      <p:bldP spid="307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2057400" y="4572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C c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32774" name="Picture 6" descr="000803_1063_4707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0"/>
            <a:ext cx="2024063" cy="2136775"/>
          </a:xfrm>
          <a:prstGeom prst="rect">
            <a:avLst/>
          </a:prstGeom>
          <a:noFill/>
        </p:spPr>
      </p:pic>
      <p:pic>
        <p:nvPicPr>
          <p:cNvPr id="32775" name="Picture 7" descr="000803_1063_4756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953000"/>
            <a:ext cx="1676400" cy="1644650"/>
          </a:xfrm>
          <a:prstGeom prst="rect">
            <a:avLst/>
          </a:prstGeom>
          <a:noFill/>
        </p:spPr>
      </p:pic>
      <p:pic>
        <p:nvPicPr>
          <p:cNvPr id="32776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27" fill="hold"/>
                                        <p:tgtEl>
                                          <p:spTgt spid="327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2776"/>
                </p:tgtEl>
              </p:cMediaNode>
            </p:audio>
          </p:childTnLst>
        </p:cTn>
      </p:par>
    </p:tnLst>
    <p:bldLst>
      <p:bldP spid="3277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ChangeArrowheads="1"/>
          </p:cNvSpPr>
          <p:nvPr/>
        </p:nvSpPr>
        <p:spPr bwMode="auto">
          <a:xfrm>
            <a:off x="2057400" y="457200"/>
            <a:ext cx="51816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D d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33798" name="Picture 6" descr="000803_1063_4709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654550"/>
            <a:ext cx="2070100" cy="2014538"/>
          </a:xfrm>
          <a:prstGeom prst="rect">
            <a:avLst/>
          </a:prstGeom>
          <a:noFill/>
        </p:spPr>
      </p:pic>
      <p:pic>
        <p:nvPicPr>
          <p:cNvPr id="33799" name="Picture 7" descr="000803_1063_4762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3429000"/>
            <a:ext cx="1535113" cy="1828800"/>
          </a:xfrm>
          <a:prstGeom prst="rect">
            <a:avLst/>
          </a:prstGeom>
          <a:noFill/>
        </p:spPr>
      </p:pic>
      <p:pic>
        <p:nvPicPr>
          <p:cNvPr id="33800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6868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57" fill="hold"/>
                                        <p:tgtEl>
                                          <p:spTgt spid="3380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800"/>
                </p:tgtEl>
              </p:cMediaNode>
            </p:audio>
          </p:childTnLst>
        </p:cTn>
      </p:par>
    </p:tnLst>
    <p:bldLst>
      <p:bldP spid="337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ChangeArrowheads="1"/>
          </p:cNvSpPr>
          <p:nvPr/>
        </p:nvSpPr>
        <p:spPr bwMode="auto">
          <a:xfrm>
            <a:off x="2057400" y="4572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E e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34822" name="Picture 6" descr="000803_1063_4711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572000"/>
            <a:ext cx="2284413" cy="2085975"/>
          </a:xfrm>
          <a:prstGeom prst="rect">
            <a:avLst/>
          </a:prstGeom>
          <a:noFill/>
        </p:spPr>
      </p:pic>
      <p:pic>
        <p:nvPicPr>
          <p:cNvPr id="34823" name="Picture 7" descr="000803_1063_4759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4953000"/>
            <a:ext cx="1836738" cy="1585913"/>
          </a:xfrm>
          <a:prstGeom prst="rect">
            <a:avLst/>
          </a:prstGeom>
          <a:noFill/>
        </p:spPr>
      </p:pic>
      <p:pic>
        <p:nvPicPr>
          <p:cNvPr id="34825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4572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77" fill="hold"/>
                                        <p:tgtEl>
                                          <p:spTgt spid="348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825"/>
                </p:tgtEl>
              </p:cMediaNode>
            </p:audio>
          </p:childTnLst>
        </p:cTn>
      </p:par>
    </p:tnLst>
    <p:bldLst>
      <p:bldP spid="348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ChangeArrowheads="1"/>
          </p:cNvSpPr>
          <p:nvPr/>
        </p:nvSpPr>
        <p:spPr bwMode="auto">
          <a:xfrm>
            <a:off x="2057400" y="457200"/>
            <a:ext cx="48768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F f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35846" name="Picture 6" descr="000803_1063_4710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267200"/>
            <a:ext cx="1900238" cy="2438400"/>
          </a:xfrm>
          <a:prstGeom prst="rect">
            <a:avLst/>
          </a:prstGeom>
          <a:noFill/>
        </p:spPr>
      </p:pic>
      <p:pic>
        <p:nvPicPr>
          <p:cNvPr id="35847" name="Picture 7" descr="000803_1063_4764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4724400"/>
            <a:ext cx="1381125" cy="1874838"/>
          </a:xfrm>
          <a:prstGeom prst="rect">
            <a:avLst/>
          </a:prstGeom>
          <a:noFill/>
        </p:spPr>
      </p:pic>
      <p:pic>
        <p:nvPicPr>
          <p:cNvPr id="35848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3810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67" fill="hold"/>
                                        <p:tgtEl>
                                          <p:spTgt spid="3584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5848"/>
                </p:tgtEl>
              </p:cMediaNode>
            </p:audio>
          </p:childTnLst>
        </p:cTn>
      </p:par>
    </p:tnLst>
    <p:bldLst>
      <p:bldP spid="358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ChangeArrowheads="1"/>
          </p:cNvSpPr>
          <p:nvPr/>
        </p:nvSpPr>
        <p:spPr bwMode="auto">
          <a:xfrm>
            <a:off x="2133600" y="609600"/>
            <a:ext cx="5105400" cy="3276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G g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36868" name="Picture 4" descr="000803_1063_4713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975" y="4419600"/>
            <a:ext cx="2038350" cy="2062163"/>
          </a:xfrm>
          <a:prstGeom prst="rect">
            <a:avLst/>
          </a:prstGeom>
          <a:noFill/>
        </p:spPr>
      </p:pic>
      <p:pic>
        <p:nvPicPr>
          <p:cNvPr id="36869" name="Picture 5" descr="000803_1063_4767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419600"/>
            <a:ext cx="1436688" cy="1533525"/>
          </a:xfrm>
          <a:prstGeom prst="rect">
            <a:avLst/>
          </a:prstGeom>
          <a:noFill/>
        </p:spPr>
      </p:pic>
      <p:pic>
        <p:nvPicPr>
          <p:cNvPr id="3687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910638" y="-457200"/>
            <a:ext cx="233362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17" fill="hold"/>
                                        <p:tgtEl>
                                          <p:spTgt spid="3687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70"/>
                </p:tgtEl>
              </p:cMediaNode>
            </p:audio>
          </p:childTnLst>
        </p:cTn>
      </p:par>
    </p:tnLst>
    <p:bldLst>
      <p:bldP spid="368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2057400" y="457200"/>
            <a:ext cx="5105400" cy="32004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76200" cmpd="tri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82000" cy="3840162"/>
          </a:xfrm>
        </p:spPr>
        <p:txBody>
          <a:bodyPr/>
          <a:lstStyle/>
          <a:p>
            <a:r>
              <a:rPr lang="en-US" sz="20000">
                <a:solidFill>
                  <a:srgbClr val="990099"/>
                </a:solidFill>
                <a:latin typeface="Bookman Old Style" pitchFamily="18" charset="0"/>
              </a:rPr>
              <a:t>H h</a:t>
            </a:r>
            <a:endParaRPr lang="ru-RU" sz="20000">
              <a:solidFill>
                <a:srgbClr val="990099"/>
              </a:solidFill>
              <a:latin typeface="Bookman Old Style" pitchFamily="18" charset="0"/>
            </a:endParaRPr>
          </a:p>
        </p:txBody>
      </p:sp>
      <p:pic>
        <p:nvPicPr>
          <p:cNvPr id="37892" name="Picture 4" descr="000803_1063_4716_vnv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4648200"/>
            <a:ext cx="2130425" cy="2030413"/>
          </a:xfrm>
          <a:prstGeom prst="rect">
            <a:avLst/>
          </a:prstGeom>
          <a:noFill/>
        </p:spPr>
      </p:pic>
      <p:pic>
        <p:nvPicPr>
          <p:cNvPr id="37893" name="Picture 5" descr="000803_1063_4771_vnvv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4953000"/>
            <a:ext cx="1409700" cy="1646238"/>
          </a:xfrm>
          <a:prstGeom prst="rect">
            <a:avLst/>
          </a:prstGeom>
          <a:noFill/>
        </p:spPr>
      </p:pic>
      <p:pic>
        <p:nvPicPr>
          <p:cNvPr id="3789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Записанный звук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763000" y="-381000"/>
            <a:ext cx="233363" cy="233362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7" fill="hold"/>
                                        <p:tgtEl>
                                          <p:spTgt spid="3789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4"/>
                </p:tgtEl>
              </p:cMediaNode>
            </p:audio>
          </p:childTnLst>
        </p:cTn>
      </p:par>
    </p:tnLst>
    <p:bldLst>
      <p:bldP spid="37891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57</Words>
  <Application>Microsoft PowerPoint</Application>
  <PresentationFormat>Экран (4:3)</PresentationFormat>
  <Paragraphs>29</Paragraphs>
  <Slides>28</Slides>
  <Notes>0</Notes>
  <HiddenSlides>0</HiddenSlides>
  <MMClips>28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Verdana</vt:lpstr>
      <vt:lpstr>Arial Black</vt:lpstr>
      <vt:lpstr>Bookman Old Style</vt:lpstr>
      <vt:lpstr>Оформление по умолчанию</vt:lpstr>
      <vt:lpstr>ALPHABET</vt:lpstr>
      <vt:lpstr>A a</vt:lpstr>
      <vt:lpstr>B b</vt:lpstr>
      <vt:lpstr>C c</vt:lpstr>
      <vt:lpstr>D d</vt:lpstr>
      <vt:lpstr>E e</vt:lpstr>
      <vt:lpstr>F f</vt:lpstr>
      <vt:lpstr>G g</vt:lpstr>
      <vt:lpstr>H h</vt:lpstr>
      <vt:lpstr>I i</vt:lpstr>
      <vt:lpstr>J j</vt:lpstr>
      <vt:lpstr>K k</vt:lpstr>
      <vt:lpstr>L l</vt:lpstr>
      <vt:lpstr>M m</vt:lpstr>
      <vt:lpstr>N n</vt:lpstr>
      <vt:lpstr>O o</vt:lpstr>
      <vt:lpstr>P p</vt:lpstr>
      <vt:lpstr>Q q</vt:lpstr>
      <vt:lpstr>R r</vt:lpstr>
      <vt:lpstr>S s</vt:lpstr>
      <vt:lpstr>T t</vt:lpstr>
      <vt:lpstr>U u</vt:lpstr>
      <vt:lpstr>V v</vt:lpstr>
      <vt:lpstr>W w</vt:lpstr>
      <vt:lpstr>X x</vt:lpstr>
      <vt:lpstr>Y y</vt:lpstr>
      <vt:lpstr>Z z</vt:lpstr>
      <vt:lpstr>THE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12</cp:revision>
  <cp:lastPrinted>1601-01-01T00:00:00Z</cp:lastPrinted>
  <dcterms:created xsi:type="dcterms:W3CDTF">1601-01-01T00:00:00Z</dcterms:created>
  <dcterms:modified xsi:type="dcterms:W3CDTF">2015-04-14T11:02:18Z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