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286"/>
    <a:srgbClr val="EA8210"/>
    <a:srgbClr val="93946C"/>
    <a:srgbClr val="C1AB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5B1D-7B38-4BF5-813E-236C7D74086A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8BA2-359B-44A6-A649-968AA9670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24&amp;text=%D0%B4%D0%B5%D1%82%D1%81%D0%BA%D0%B0%D1%8F%20%D0%B9%D0%BE%D0%B3%D0%B0&amp;pos=743&amp;uinfo=sw-1663-sh-933-fw-1438-fh-598-pd-1&amp;rpt=simage&amp;img_url=http://cs323526.userapi.com/v323526133/414c/l3VGK4CIJuk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uinfo=sw-1663-sh-933-fw-1438-fh-598-pd-1&amp;p=2&amp;text=%D0%BD%D0%B5%D0%B9%D1%80%D0%BE%D0%B9%D0%BE%D0%B3%D0%B0&amp;noreask=1&amp;pos=69&amp;rpt=simage&amp;lr=213&amp;img_url=http://kuponcho.ru/media/gallery/offer/img/937/959889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osoznanie.org/uploads/posts/2011-06/1309337905_brain2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2&amp;text=%D0%BD%D0%B5%D0%B9%D1%80%D0%BE%D0%B9%D0%BE%D0%B3%D0%B0%20%D0%B4%D0%BB%D1%8F%20%D0%B4%D0%B5%D1%82%D0%B5%D0%B9&amp;pos=61&amp;uinfo=sw-1663-sh-933-fw-1438-fh-598-pd-1&amp;rpt=simage&amp;img_url=http://zverideti.ru/wp-content/uploads/2013/01/%D0%98%D0%B7%D0%BE%D0%B1%D1%80%D0%B0%D0%B6%D0%B5%D0%BD%D0%B8%D0%B5-03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8&amp;text=%D0%BD%D0%B5%D0%B9%D1%80%D0%BE%D0%BF%D1%81%D0%B8%D1%85%D0%BE%D0%BB%D0%BE%D0%B3%D0%B8%D1%87%D0%B5%D1%81%D0%BA%D0%B0%D1%8F%20%D0%BA%D0%BE%D1%80%D1%80%D0%B5%D0%BA%D1%86%D0%B8%D1%8F&amp;pos=262&amp;uinfo=sw-1663-sh-933-fw-1438-fh-598-pd-1&amp;rpt=simage&amp;img_url=http://lifeglobe.net/media/entry/416/morninggym4_3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uinfo=sw-1663-sh-904-fw-1438-fh-598-pd-1&amp;p=2&amp;text=%D0%BC%D0%BE%D0%B7%D0%B3&amp;noreask=1&amp;pos=68&amp;rpt=simage&amp;lr=213&amp;img_url=http%3A%2F%2Fcs417721.userapi.com%2Fv417721845%2F7a6%2Fen8VCvkOFzY.jpg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7&amp;text=%D0%B4%D0%B5%D1%82%D1%81%D0%BA%D0%B0%D1%8F%20%D0%B9%D0%BE%D0%B3%D0%B0&amp;pos=532&amp;uinfo=sw-1663-sh-933-fw-1438-fh-598-pd-1&amp;rpt=simage&amp;img_url=http://domyoga.com/assets/images/Statiy/yoga_kids/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-171400"/>
            <a:ext cx="563968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Студия </a:t>
            </a:r>
          </a:p>
          <a:p>
            <a:pPr algn="ctr"/>
            <a:r>
              <a:rPr lang="ru-RU" sz="8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НейроЙога</a:t>
            </a:r>
            <a:endParaRPr lang="ru-RU" sz="8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 descr="http://www.777.md/uploads/board/12314_2012_09_22_14_17_33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335527"/>
            <a:ext cx="5426968" cy="452247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http://www.pilatesonhudson.com/uploads/2/7/1/0/2710426/965807627.jpg?42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00808"/>
            <a:ext cx="4010025" cy="24003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3933056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Сочетание</a:t>
            </a:r>
            <a:endParaRPr lang="ru-RU" sz="2800" b="1" dirty="0" smtClean="0">
              <a:solidFill>
                <a:srgbClr val="6293D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332656"/>
            <a:ext cx="4968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6293D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Нейройога – это: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96752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комплексная оздоровительная система развития 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869160"/>
            <a:ext cx="3464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EA8210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нейропсихологии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,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5517232"/>
            <a:ext cx="3456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телесной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терапии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6093296"/>
            <a:ext cx="5073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и дыхательной гимнастики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нхронизация работы полушарий головного мозг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19526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771800" y="1412776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B41286"/>
                </a:solidFill>
                <a:ea typeface="Times New Roman" pitchFamily="18" charset="0"/>
                <a:cs typeface="Calibri" pitchFamily="34" charset="0"/>
              </a:rPr>
              <a:t>Одновременное физическое и умственное развитие !!</a:t>
            </a:r>
            <a:endParaRPr lang="ru-RU" sz="3600" b="1" i="1" dirty="0" smtClean="0">
              <a:solidFill>
                <a:srgbClr val="B41286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Рисунок 4" descr="http://www.stressmc.ru/media/posled/Fotolia_31097789_X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797152"/>
            <a:ext cx="20859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3861048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Повысить тонус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организма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rgbClr val="0070C0"/>
                </a:solidFill>
                <a:ea typeface="Times New Roman" pitchFamily="18" charset="0"/>
                <a:cs typeface="Calibri" pitchFamily="34" charset="0"/>
              </a:rPr>
              <a:t>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Улучшить сон и аппетит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rgbClr val="0070C0"/>
                </a:solidFill>
                <a:ea typeface="Times New Roman" pitchFamily="18" charset="0"/>
                <a:cs typeface="Calibri" pitchFamily="34" charset="0"/>
              </a:rPr>
              <a:t>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Укрепить нервную систему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3068960"/>
            <a:ext cx="5493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7030A0"/>
                </a:solidFill>
                <a:ea typeface="Times New Roman" pitchFamily="18" charset="0"/>
                <a:cs typeface="Calibri" pitchFamily="34" charset="0"/>
              </a:rPr>
              <a:t>Занятия НейроЙогой помогут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620688"/>
            <a:ext cx="39676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B41286"/>
                </a:solidFill>
                <a:ea typeface="Times New Roman" pitchFamily="18" charset="0"/>
                <a:cs typeface="Calibri" pitchFamily="34" charset="0"/>
              </a:rPr>
              <a:t>НЕЙРОЙОГА - это</a:t>
            </a:r>
            <a:endParaRPr lang="ru-RU" sz="4000" dirty="0">
              <a:solidFill>
                <a:srgbClr val="B41286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8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9512" y="260648"/>
            <a:ext cx="878497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Развивает гибкость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0070C0"/>
                </a:solidFill>
                <a:ea typeface="Times New Roman" pitchFamily="18" charset="0"/>
                <a:cs typeface="Calibri" pitchFamily="34" charset="0"/>
              </a:rPr>
              <a:t>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координацию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ea typeface="Times New Roman" pitchFamily="18" charset="0"/>
                <a:cs typeface="Calibri" pitchFamily="34" charset="0"/>
              </a:rPr>
              <a:t>  </a:t>
            </a:r>
            <a:r>
              <a:rPr lang="ru-RU" sz="3200" b="1" dirty="0" smtClean="0">
                <a:solidFill>
                  <a:srgbClr val="B41286"/>
                </a:solidFill>
                <a:ea typeface="Times New Roman" pitchFamily="18" charset="0"/>
                <a:cs typeface="Calibri" pitchFamily="34" charset="0"/>
              </a:rPr>
              <a:t>Улучшает осанку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Укрепляет иммунитет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alibri" pitchFamily="34" charset="0"/>
              </a:rPr>
              <a:t>Развивает вестибулярный аппарат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        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Calibri" pitchFamily="34" charset="0"/>
              </a:rPr>
              <a:t>Улучшает работу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Calibri" pitchFamily="34" charset="0"/>
              </a:rPr>
              <a:t>                                        мышц, суставов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Calibri" pitchFamily="34" charset="0"/>
              </a:rPr>
              <a:t>                                        и внутренних органов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  <p:pic>
        <p:nvPicPr>
          <p:cNvPr id="23556" name="Picture 4" descr="http://zverideti.ru/wp-content/uploads/2013/01/%D0%98%D0%B7%D0%BE%D0%B1%D1%80%D0%B0%D0%B6%D0%B5%D0%BD%D0%B8%D0%B5-03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3150163" cy="2362623"/>
          </a:xfrm>
          <a:prstGeom prst="rect">
            <a:avLst/>
          </a:prstGeom>
          <a:noFill/>
        </p:spPr>
      </p:pic>
      <p:pic>
        <p:nvPicPr>
          <p:cNvPr id="23558" name="Picture 6" descr="http://img0.liveinternet.ru/images/attach/c/5/85/507/85507954_4085248_75153721_large_gim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16632"/>
            <a:ext cx="3262046" cy="2123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biznes-zdorovie.com/wp-content/uploads/2011/12/6a00d8341caabc53ef014e87e5f18e970d-800w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941168"/>
            <a:ext cx="2076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419761"/>
            <a:ext cx="864096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НейроЙога </a:t>
            </a:r>
            <a:endParaRPr lang="ru-RU" sz="4000" b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Активизирует работу мозга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ea typeface="Times New Roman" pitchFamily="18" charset="0"/>
                <a:cs typeface="Calibri" pitchFamily="34" charset="0"/>
              </a:rPr>
              <a:t>                 </a:t>
            </a:r>
            <a:r>
              <a:rPr lang="ru-RU" sz="2400" b="1" dirty="0" smtClean="0">
                <a:solidFill>
                  <a:srgbClr val="FFFF00"/>
                </a:solidFill>
                <a:ea typeface="Times New Roman" pitchFamily="18" charset="0"/>
                <a:cs typeface="Calibri" pitchFamily="34" charset="0"/>
              </a:rPr>
              <a:t>Оптимизирует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Calibri" pitchFamily="34" charset="0"/>
              </a:rPr>
              <a:t> межполушарное взаимодействие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70C0"/>
              </a:solidFill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ea typeface="Times New Roman" pitchFamily="18" charset="0"/>
                <a:cs typeface="Calibri" pitchFamily="34" charset="0"/>
              </a:rPr>
              <a:t>                                           </a:t>
            </a:r>
            <a:r>
              <a:rPr lang="ru-RU" sz="2400" b="1" dirty="0" smtClean="0">
                <a:solidFill>
                  <a:srgbClr val="7030A0"/>
                </a:solidFill>
                <a:ea typeface="Times New Roman" pitchFamily="18" charset="0"/>
                <a:cs typeface="Calibri" pitchFamily="34" charset="0"/>
              </a:rPr>
              <a:t>Повышает внимательность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70C0"/>
              </a:solidFill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ea typeface="Times New Roman" pitchFamily="18" charset="0"/>
                <a:cs typeface="Calibri" pitchFamily="34" charset="0"/>
              </a:rPr>
              <a:t>     </a:t>
            </a:r>
            <a:r>
              <a:rPr lang="ru-RU" sz="2400" b="1" dirty="0" smtClean="0">
                <a:solidFill>
                  <a:srgbClr val="B41286"/>
                </a:solidFill>
                <a:ea typeface="Times New Roman" pitchFamily="18" charset="0"/>
                <a:cs typeface="Calibri" pitchFamily="34" charset="0"/>
              </a:rPr>
              <a:t>Стимулирует развитие моторики, мышления, памяти и  речи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                 </a:t>
            </a:r>
            <a:r>
              <a:rPr lang="ru-RU" sz="2400" b="1" dirty="0" smtClean="0">
                <a:solidFill>
                  <a:srgbClr val="00B050"/>
                </a:solidFill>
                <a:cs typeface="Arial" pitchFamily="34" charset="0"/>
              </a:rPr>
              <a:t>Улучшает поведение и умственные способности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 descr="http://cs417721.userapi.com/v417721845/7a6/en8VCvkOFz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88640"/>
            <a:ext cx="1512168" cy="148554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omyoga.com/assets/images/Statiy/yoga_kids/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88640"/>
            <a:ext cx="2481064" cy="372159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9512" y="4293096"/>
            <a:ext cx="88569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Calibri" pitchFamily="34" charset="0"/>
              </a:rPr>
              <a:t>Занятия проводятся один раз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Calibri" pitchFamily="34" charset="0"/>
              </a:rPr>
              <a:t>неделю по 50 минут.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Calibri" pitchFamily="34" charset="0"/>
              </a:rPr>
              <a:t>Форма одежды спортивная: брюки, футболка, носки, без обуви.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B050"/>
              </a:solidFill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Calibri" pitchFamily="34" charset="0"/>
              </a:rPr>
              <a:t>С собой необходим индивидуальный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Calibri" pitchFamily="34" charset="0"/>
              </a:rPr>
              <a:t>спортивный коврик.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129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32</cp:revision>
  <dcterms:created xsi:type="dcterms:W3CDTF">2013-04-10T18:35:17Z</dcterms:created>
  <dcterms:modified xsi:type="dcterms:W3CDTF">2013-04-19T19:07:57Z</dcterms:modified>
</cp:coreProperties>
</file>