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73" r:id="rId6"/>
    <p:sldId id="261" r:id="rId7"/>
    <p:sldId id="268" r:id="rId8"/>
    <p:sldId id="264" r:id="rId9"/>
    <p:sldId id="263" r:id="rId10"/>
    <p:sldId id="267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74CE-8C3D-4801-8E54-ED6C89230F36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EE07-9B4A-4D6D-B4D8-48D2691E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74CE-8C3D-4801-8E54-ED6C89230F36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EE07-9B4A-4D6D-B4D8-48D2691E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74CE-8C3D-4801-8E54-ED6C89230F36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EE07-9B4A-4D6D-B4D8-48D2691E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74CE-8C3D-4801-8E54-ED6C89230F36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EE07-9B4A-4D6D-B4D8-48D2691E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74CE-8C3D-4801-8E54-ED6C89230F36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EE07-9B4A-4D6D-B4D8-48D2691E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74CE-8C3D-4801-8E54-ED6C89230F36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EE07-9B4A-4D6D-B4D8-48D2691E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74CE-8C3D-4801-8E54-ED6C89230F36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EE07-9B4A-4D6D-B4D8-48D2691E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74CE-8C3D-4801-8E54-ED6C89230F36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EE07-9B4A-4D6D-B4D8-48D2691E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74CE-8C3D-4801-8E54-ED6C89230F36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EE07-9B4A-4D6D-B4D8-48D2691E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74CE-8C3D-4801-8E54-ED6C89230F36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EE07-9B4A-4D6D-B4D8-48D2691E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74CE-8C3D-4801-8E54-ED6C89230F36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EE07-9B4A-4D6D-B4D8-48D2691E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0">
              <a:schemeClr val="accent6">
                <a:lumMod val="75000"/>
              </a:schemeClr>
            </a:gs>
            <a:gs pos="20000">
              <a:schemeClr val="accent6">
                <a:lumMod val="75000"/>
                <a:alpha val="36000"/>
              </a:schemeClr>
            </a:gs>
            <a:gs pos="0">
              <a:schemeClr val="accent6">
                <a:lumMod val="75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874CE-8C3D-4801-8E54-ED6C89230F36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9EE07-9B4A-4D6D-B4D8-48D2691E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Путешествие в страну </a:t>
            </a:r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dirty="0" err="1" smtClean="0">
                <a:solidFill>
                  <a:srgbClr val="00B050"/>
                </a:solidFill>
              </a:rPr>
              <a:t>Естестволяндию</a:t>
            </a:r>
            <a:r>
              <a:rPr lang="ru-RU" dirty="0" smtClean="0">
                <a:solidFill>
                  <a:srgbClr val="00B050"/>
                </a:solidFill>
              </a:rPr>
              <a:t>»!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4500" dirty="0" err="1" smtClean="0">
                <a:solidFill>
                  <a:schemeClr val="accent2">
                    <a:lumMod val="50000"/>
                  </a:schemeClr>
                </a:solidFill>
              </a:rPr>
              <a:t>Естестволяндия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-это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страна естественных наук!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Естество-это природа!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Какие науки изучают природу?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Мы предлагаем вам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одно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дневное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путешествие в загадочную страну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знаний,название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которой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Естестволяндия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»!</a:t>
            </a:r>
          </a:p>
          <a:p>
            <a:endParaRPr lang="ru-RU" dirty="0"/>
          </a:p>
        </p:txBody>
      </p:sp>
      <p:pic>
        <p:nvPicPr>
          <p:cNvPr id="1026" name="Picture 2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57166"/>
            <a:ext cx="1747837" cy="1693863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105" y="5500702"/>
            <a:ext cx="1270417" cy="1071570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29774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5839" y="2640013"/>
            <a:ext cx="1354086" cy="1289053"/>
          </a:xfrm>
          <a:prstGeom prst="rect">
            <a:avLst/>
          </a:prstGeom>
          <a:noFill/>
        </p:spPr>
      </p:pic>
      <p:pic>
        <p:nvPicPr>
          <p:cNvPr id="1029" name="Picture 5" descr="C:\Program Files\Microsoft Office\MEDIA\CAGCAT10\j0299171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4424416"/>
            <a:ext cx="1357322" cy="1600152"/>
          </a:xfrm>
          <a:prstGeom prst="rect">
            <a:avLst/>
          </a:prstGeom>
          <a:noFill/>
        </p:spPr>
      </p:pic>
      <p:pic>
        <p:nvPicPr>
          <p:cNvPr id="1030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82588"/>
            <a:ext cx="1814513" cy="1528762"/>
          </a:xfrm>
          <a:prstGeom prst="rect">
            <a:avLst/>
          </a:prstGeom>
          <a:noFill/>
        </p:spPr>
      </p:pic>
      <p:pic>
        <p:nvPicPr>
          <p:cNvPr id="1031" name="Picture 7" descr="C:\Program Files\Microsoft Office\MEDIA\CAGCAT10\j0301076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9988" y="428603"/>
            <a:ext cx="1428761" cy="1428761"/>
          </a:xfrm>
          <a:prstGeom prst="rect">
            <a:avLst/>
          </a:prstGeom>
          <a:noFill/>
        </p:spPr>
      </p:pic>
      <p:pic>
        <p:nvPicPr>
          <p:cNvPr id="1032" name="Picture 8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9763" y="2060575"/>
            <a:ext cx="1138237" cy="1828800"/>
          </a:xfrm>
          <a:prstGeom prst="rect">
            <a:avLst/>
          </a:prstGeom>
          <a:noFill/>
        </p:spPr>
      </p:pic>
      <p:pic>
        <p:nvPicPr>
          <p:cNvPr id="1033" name="Picture 9" descr="D:\Школа\ш2\Акулы, кальмары и тд\12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5857892"/>
            <a:ext cx="1143008" cy="841381"/>
          </a:xfrm>
          <a:prstGeom prst="rect">
            <a:avLst/>
          </a:prstGeom>
          <a:noFill/>
        </p:spPr>
      </p:pic>
      <p:pic>
        <p:nvPicPr>
          <p:cNvPr id="1034" name="Picture 10" descr="D:\Школа\ш2\Цветочные\1\IRISES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1" y="5715016"/>
            <a:ext cx="1394415" cy="91784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любим тебя Земля!</a:t>
            </a:r>
            <a:endParaRPr lang="ru-RU" dirty="0"/>
          </a:p>
        </p:txBody>
      </p:sp>
      <p:pic>
        <p:nvPicPr>
          <p:cNvPr id="4" name="Picture 2" descr="C:\Documents and Settings\Admin\Рабочий стол\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533483" cy="37182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Путеводитель в страну «</a:t>
            </a:r>
            <a:r>
              <a:rPr lang="ru-RU" sz="3200" dirty="0" err="1" smtClean="0">
                <a:solidFill>
                  <a:srgbClr val="FF0000"/>
                </a:solidFill>
              </a:rPr>
              <a:t>Естестволяндия</a:t>
            </a:r>
            <a:r>
              <a:rPr lang="ru-RU" sz="3200" dirty="0" smtClean="0">
                <a:solidFill>
                  <a:srgbClr val="FF0000"/>
                </a:solidFill>
              </a:rPr>
              <a:t>»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8 апреля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1.Экологическая викторина – 5 классы.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2.Заочная викторина по экономике для учащихся 6 классов.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3.КВН естественных наук для учащихся 7-9 классов.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4.Выпуск газеты « за страницами учебника химии».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5.Викторина по географии для учащихся 6 классов.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6.Мозговой штурм: </a:t>
            </a:r>
            <a:r>
              <a:rPr lang="ru-RU" sz="2000" dirty="0" err="1" smtClean="0">
                <a:solidFill>
                  <a:srgbClr val="002060"/>
                </a:solidFill>
              </a:rPr>
              <a:t>кроссворды,ребусы,головоломки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2000" dirty="0" smtClean="0"/>
              <a:t>                </a:t>
            </a:r>
          </a:p>
          <a:p>
            <a:pPr>
              <a:buNone/>
            </a:pPr>
            <a:r>
              <a:rPr lang="ru-RU" sz="2800" dirty="0" smtClean="0"/>
              <a:t>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Желаем удачи!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Станция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«Географическая»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Я не знаю  ,где встретится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Нам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придется с тобой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Глобус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крутится ,вертится,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Словно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шар голубой.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мелькают города и страны,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Параллели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 меридианы,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нигде таких пунктиров нету,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которым нам бродить по свету.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124777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4044266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Станция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Химляндия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Химия-наука чудес и превращений.</a:t>
            </a:r>
          </a:p>
          <a:p>
            <a:pPr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Трудно нам решать задачи,</a:t>
            </a:r>
          </a:p>
          <a:p>
            <a:pPr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Сложно опыт проводить,</a:t>
            </a:r>
          </a:p>
          <a:p>
            <a:pPr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Но не можем мы иначе-</a:t>
            </a:r>
          </a:p>
          <a:p>
            <a:pPr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 Нам без   химии не жить.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C:\Documents and Settings\Admin\Рабочий стол\v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500438"/>
            <a:ext cx="2249381" cy="2876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Documents and Settings\Admin\Мои документы\Новая папка (3)\SAM_07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714884"/>
            <a:ext cx="2928958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Станция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«Физическая».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Физика нужна!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Физика важна!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Без нее не сделать нам ни шагу!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Как из березы получить бумагу?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Как мобильный телефон превратить в магнитофон?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Как получить незатухающий костер?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Как сделать умный полотер?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Как увидеть микромир?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Как создать нам новый мир?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Как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нанотехнологии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внедрить?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 параллельные миры заполучить?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Как заглянуть в другие времена?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Как в невесомости взрастить нам семена?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Ответ один: тут физика нужна!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Учи ее, и станешь умным ты,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Достигнешь с ней карьерной высоты!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1" name="Picture 3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928802"/>
            <a:ext cx="1815084" cy="152887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85728"/>
            <a:ext cx="933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071810"/>
            <a:ext cx="1428750" cy="10763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14290"/>
            <a:ext cx="1285884" cy="15308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000504"/>
            <a:ext cx="1428750" cy="10763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</a:rPr>
              <a:t>Станция «Экономическая»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857628"/>
            <a:ext cx="11239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1428750" cy="126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2214554"/>
            <a:ext cx="13716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143248"/>
            <a:ext cx="1428750" cy="107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1142984"/>
            <a:ext cx="1428750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5500702"/>
            <a:ext cx="1428750" cy="95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286000" y="185934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</a:rPr>
              <a:t/>
            </a:r>
            <a:br>
              <a:rPr lang="ru-RU" sz="2000" b="1" dirty="0" smtClean="0">
                <a:solidFill>
                  <a:srgbClr val="FF3300"/>
                </a:solidFill>
              </a:rPr>
            </a:br>
            <a:r>
              <a:rPr lang="ru-RU" sz="2000" b="1" dirty="0" smtClean="0">
                <a:solidFill>
                  <a:srgbClr val="FF3300"/>
                </a:solidFill>
              </a:rPr>
              <a:t>Науки разные нужны</a:t>
            </a:r>
            <a:br>
              <a:rPr lang="ru-RU" sz="2000" b="1" dirty="0" smtClean="0">
                <a:solidFill>
                  <a:srgbClr val="FF3300"/>
                </a:solidFill>
              </a:rPr>
            </a:br>
            <a:r>
              <a:rPr lang="ru-RU" sz="2000" i="1" dirty="0" smtClean="0"/>
              <a:t>Науки всякие важны</a:t>
            </a:r>
            <a:br>
              <a:rPr lang="ru-RU" sz="2000" i="1" dirty="0" smtClean="0"/>
            </a:br>
            <a:r>
              <a:rPr lang="ru-RU" sz="2000" i="1" dirty="0" smtClean="0"/>
              <a:t>Без экономики, друзья,</a:t>
            </a:r>
            <a:br>
              <a:rPr lang="ru-RU" sz="2000" i="1" dirty="0" smtClean="0"/>
            </a:br>
            <a:r>
              <a:rPr lang="ru-RU" sz="2000" i="1" dirty="0" smtClean="0"/>
              <a:t>Нам прожить никак нельзя.</a:t>
            </a:r>
            <a:br>
              <a:rPr lang="ru-RU" sz="2000" i="1" dirty="0" smtClean="0"/>
            </a:br>
            <a:r>
              <a:rPr lang="ru-RU" sz="2000" i="1" dirty="0" smtClean="0"/>
              <a:t>Пусть каждый сможет без труда</a:t>
            </a:r>
            <a:br>
              <a:rPr lang="ru-RU" sz="2000" i="1" dirty="0" smtClean="0"/>
            </a:br>
            <a:r>
              <a:rPr lang="ru-RU" sz="2000" i="1" dirty="0" smtClean="0"/>
              <a:t>Решить задачу: где, когда </a:t>
            </a:r>
            <a:br>
              <a:rPr lang="ru-RU" sz="2000" i="1" dirty="0" smtClean="0"/>
            </a:br>
            <a:r>
              <a:rPr lang="ru-RU" sz="2000" i="1" dirty="0" smtClean="0"/>
              <a:t>и под какой процент удобно</a:t>
            </a:r>
            <a:br>
              <a:rPr lang="ru-RU" sz="2000" i="1" dirty="0" smtClean="0"/>
            </a:br>
            <a:r>
              <a:rPr lang="ru-RU" sz="2000" i="1" dirty="0" smtClean="0"/>
              <a:t>взять ссуду в банке,</a:t>
            </a:r>
            <a:br>
              <a:rPr lang="ru-RU" sz="2000" i="1" dirty="0" smtClean="0"/>
            </a:br>
            <a:r>
              <a:rPr lang="ru-RU" sz="2000" i="1" dirty="0" smtClean="0"/>
              <a:t>а затем легко ее пустить в обмен,</a:t>
            </a:r>
            <a:br>
              <a:rPr lang="ru-RU" sz="2000" i="1" dirty="0" smtClean="0"/>
            </a:br>
            <a:r>
              <a:rPr lang="ru-RU" sz="2000" i="1" dirty="0" smtClean="0"/>
              <a:t>купив машину без проблем.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Станция </a:t>
            </a:r>
            <a:r>
              <a:rPr lang="ru-RU" dirty="0" smtClean="0">
                <a:solidFill>
                  <a:srgbClr val="00B050"/>
                </a:solidFill>
              </a:rPr>
              <a:t>«Биологическая»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numCol="2"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Биосфера, биосфера!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Что за принцип?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Где здесь мера?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Организмы роль играют,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Оболочку ту слагают.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Все по нишам и по средам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Разбежались пообедать.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Каждый угол занимает,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Конкурента не пускает.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 уютный строят дом,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Размножаются все в нем.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92869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142852"/>
            <a:ext cx="914400" cy="1362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929066"/>
            <a:ext cx="1155161" cy="1628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055610"/>
            <a:ext cx="1928826" cy="1440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142984"/>
            <a:ext cx="1428750" cy="1095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1857364"/>
            <a:ext cx="1428750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eart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908050"/>
            <a:ext cx="4968875" cy="4968875"/>
          </a:xfrm>
          <a:prstGeom prst="rect">
            <a:avLst/>
          </a:prstGeom>
          <a:noFill/>
        </p:spPr>
      </p:pic>
      <p:pic>
        <p:nvPicPr>
          <p:cNvPr id="2063" name="Picture 15" descr="oboi-nature-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313" y="-209550"/>
            <a:ext cx="9753601" cy="7067550"/>
          </a:xfrm>
          <a:prstGeom prst="rect">
            <a:avLst/>
          </a:prstGeom>
          <a:noFill/>
        </p:spPr>
      </p:pic>
      <p:pic>
        <p:nvPicPr>
          <p:cNvPr id="2064" name="Picture 16" descr="oboi-nature-1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7222" y="-285776"/>
            <a:ext cx="9753600" cy="7029450"/>
          </a:xfrm>
          <a:prstGeom prst="rect">
            <a:avLst/>
          </a:prstGeom>
          <a:noFill/>
        </p:spPr>
      </p:pic>
      <p:pic>
        <p:nvPicPr>
          <p:cNvPr id="2065" name="Picture 17" descr="wallpapers_20339_1600x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85916" y="-242888"/>
            <a:ext cx="14543154" cy="7100888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3000372"/>
            <a:ext cx="3429024" cy="35004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200" dirty="0" smtClean="0">
                <a:solidFill>
                  <a:srgbClr val="7030A0"/>
                </a:solidFill>
              </a:rPr>
              <a:t>Красавица Земля! В тебя мы Влюблены!</a:t>
            </a:r>
            <a:br>
              <a:rPr lang="ru-RU" sz="1200" dirty="0" smtClean="0">
                <a:solidFill>
                  <a:srgbClr val="7030A0"/>
                </a:solidFill>
              </a:rPr>
            </a:br>
            <a:r>
              <a:rPr lang="ru-RU" sz="1200" dirty="0" smtClean="0">
                <a:solidFill>
                  <a:srgbClr val="7030A0"/>
                </a:solidFill>
              </a:rPr>
              <a:t>В твои поля, моря и реки!</a:t>
            </a:r>
            <a:br>
              <a:rPr lang="ru-RU" sz="1200" dirty="0" smtClean="0">
                <a:solidFill>
                  <a:srgbClr val="7030A0"/>
                </a:solidFill>
              </a:rPr>
            </a:br>
            <a:r>
              <a:rPr lang="ru-RU" sz="1200" dirty="0" smtClean="0">
                <a:solidFill>
                  <a:srgbClr val="7030A0"/>
                </a:solidFill>
              </a:rPr>
              <a:t>В твои леса, луга и ручейки.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sz="1200" dirty="0" smtClean="0">
                <a:solidFill>
                  <a:srgbClr val="7030A0"/>
                </a:solidFill>
              </a:rPr>
            </a:br>
            <a:r>
              <a:rPr lang="ru-RU" sz="1200" dirty="0" smtClean="0">
                <a:solidFill>
                  <a:srgbClr val="7030A0"/>
                </a:solidFill>
              </a:rPr>
              <a:t>Как хорошо жить все-таки на свете, </a:t>
            </a:r>
            <a:br>
              <a:rPr lang="ru-RU" sz="1200" dirty="0" smtClean="0">
                <a:solidFill>
                  <a:srgbClr val="7030A0"/>
                </a:solidFill>
              </a:rPr>
            </a:br>
            <a:r>
              <a:rPr lang="ru-RU" sz="1200" dirty="0" smtClean="0">
                <a:solidFill>
                  <a:srgbClr val="7030A0"/>
                </a:solidFill>
              </a:rPr>
              <a:t>Жить на прекрасной </a:t>
            </a:r>
            <a:r>
              <a:rPr lang="ru-RU" sz="1200" dirty="0" err="1" smtClean="0">
                <a:solidFill>
                  <a:srgbClr val="7030A0"/>
                </a:solidFill>
              </a:rPr>
              <a:t>голубой</a:t>
            </a:r>
            <a:r>
              <a:rPr lang="ru-RU" sz="1200" dirty="0" smtClean="0">
                <a:solidFill>
                  <a:srgbClr val="7030A0"/>
                </a:solidFill>
              </a:rPr>
              <a:t> планете.</a:t>
            </a:r>
            <a:br>
              <a:rPr lang="ru-RU" sz="1200" dirty="0" smtClean="0">
                <a:solidFill>
                  <a:srgbClr val="7030A0"/>
                </a:solidFill>
              </a:rPr>
            </a:br>
            <a:r>
              <a:rPr lang="ru-RU" sz="1200" dirty="0" smtClean="0">
                <a:solidFill>
                  <a:srgbClr val="7030A0"/>
                </a:solidFill>
              </a:rPr>
              <a:t>Щедра богатствами природа</a:t>
            </a:r>
            <a:br>
              <a:rPr lang="ru-RU" sz="1200" dirty="0" smtClean="0">
                <a:solidFill>
                  <a:srgbClr val="7030A0"/>
                </a:solidFill>
              </a:rPr>
            </a:br>
            <a:r>
              <a:rPr lang="ru-RU" sz="1200" dirty="0" smtClean="0">
                <a:solidFill>
                  <a:srgbClr val="7030A0"/>
                </a:solidFill>
              </a:rPr>
              <a:t>Мы радостно встречаем каждый день!</a:t>
            </a:r>
            <a:br>
              <a:rPr lang="ru-RU" sz="1200" dirty="0" smtClean="0">
                <a:solidFill>
                  <a:srgbClr val="7030A0"/>
                </a:solidFill>
              </a:rPr>
            </a:br>
            <a:r>
              <a:rPr lang="ru-RU" sz="1200" dirty="0" smtClean="0">
                <a:solidFill>
                  <a:srgbClr val="7030A0"/>
                </a:solidFill>
              </a:rPr>
              <a:t>Хватает всем нам кислорода</a:t>
            </a:r>
            <a:br>
              <a:rPr lang="ru-RU" sz="1200" dirty="0" smtClean="0">
                <a:solidFill>
                  <a:srgbClr val="7030A0"/>
                </a:solidFill>
              </a:rPr>
            </a:br>
            <a:r>
              <a:rPr lang="ru-RU" sz="1200" dirty="0" smtClean="0">
                <a:solidFill>
                  <a:srgbClr val="7030A0"/>
                </a:solidFill>
              </a:rPr>
              <a:t>Но есть сомнения тень.</a:t>
            </a:r>
            <a:br>
              <a:rPr lang="ru-RU" sz="1200" dirty="0" smtClean="0">
                <a:solidFill>
                  <a:srgbClr val="7030A0"/>
                </a:solidFill>
              </a:rPr>
            </a:br>
            <a:r>
              <a:rPr lang="ru-RU" sz="1200" dirty="0" smtClean="0">
                <a:solidFill>
                  <a:srgbClr val="7030A0"/>
                </a:solidFill>
              </a:rPr>
              <a:t>Что ожидает всех нас завтра?</a:t>
            </a:r>
            <a:br>
              <a:rPr lang="ru-RU" sz="1200" dirty="0" smtClean="0">
                <a:solidFill>
                  <a:srgbClr val="7030A0"/>
                </a:solidFill>
              </a:rPr>
            </a:br>
            <a:r>
              <a:rPr lang="ru-RU" sz="1200" dirty="0" smtClean="0">
                <a:solidFill>
                  <a:srgbClr val="7030A0"/>
                </a:solidFill>
              </a:rPr>
              <a:t>А может через несколько лет.</a:t>
            </a:r>
            <a:br>
              <a:rPr lang="ru-RU" sz="1200" dirty="0" smtClean="0">
                <a:solidFill>
                  <a:srgbClr val="7030A0"/>
                </a:solidFill>
              </a:rPr>
            </a:br>
            <a:r>
              <a:rPr lang="ru-RU" sz="1200" dirty="0" smtClean="0">
                <a:solidFill>
                  <a:srgbClr val="7030A0"/>
                </a:solidFill>
              </a:rPr>
              <a:t>Будет ли все так чудесно</a:t>
            </a:r>
            <a:br>
              <a:rPr lang="ru-RU" sz="1200" dirty="0" smtClean="0">
                <a:solidFill>
                  <a:srgbClr val="7030A0"/>
                </a:solidFill>
              </a:rPr>
            </a:br>
            <a:r>
              <a:rPr lang="ru-RU" sz="1200" dirty="0" smtClean="0">
                <a:solidFill>
                  <a:srgbClr val="7030A0"/>
                </a:solidFill>
              </a:rPr>
              <a:t>И не померкнет ли свет.</a:t>
            </a:r>
            <a:br>
              <a:rPr lang="ru-RU" sz="1200" dirty="0" smtClean="0">
                <a:solidFill>
                  <a:srgbClr val="7030A0"/>
                </a:solidFill>
              </a:rPr>
            </a:br>
            <a:r>
              <a:rPr lang="ru-RU" sz="1200" dirty="0" smtClean="0">
                <a:solidFill>
                  <a:srgbClr val="7030A0"/>
                </a:solidFill>
              </a:rPr>
              <a:t>Должны подумать сегодня</a:t>
            </a:r>
            <a:br>
              <a:rPr lang="ru-RU" sz="1200" dirty="0" smtClean="0">
                <a:solidFill>
                  <a:srgbClr val="7030A0"/>
                </a:solidFill>
              </a:rPr>
            </a:br>
            <a:r>
              <a:rPr lang="ru-RU" sz="1200" dirty="0" smtClean="0">
                <a:solidFill>
                  <a:srgbClr val="7030A0"/>
                </a:solidFill>
              </a:rPr>
              <a:t> Как нашу планету сберечь?</a:t>
            </a:r>
            <a:br>
              <a:rPr lang="ru-RU" sz="1200" dirty="0" smtClean="0">
                <a:solidFill>
                  <a:srgbClr val="7030A0"/>
                </a:solidFill>
              </a:rPr>
            </a:br>
            <a:r>
              <a:rPr lang="ru-RU" sz="1200" dirty="0" smtClean="0">
                <a:solidFill>
                  <a:srgbClr val="7030A0"/>
                </a:solidFill>
              </a:rPr>
              <a:t>И наше богатство природное</a:t>
            </a:r>
            <a:br>
              <a:rPr lang="ru-RU" sz="1200" dirty="0" smtClean="0">
                <a:solidFill>
                  <a:srgbClr val="7030A0"/>
                </a:solidFill>
              </a:rPr>
            </a:br>
            <a:r>
              <a:rPr lang="ru-RU" sz="1200" dirty="0" smtClean="0">
                <a:solidFill>
                  <a:srgbClr val="7030A0"/>
                </a:solidFill>
              </a:rPr>
              <a:t>От возможной беды уберечь.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C:\Documents and Settings\папа\Мои документы\Мои рисунки\рисунок пень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2286000"/>
            <a:ext cx="221456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286250" y="0"/>
            <a:ext cx="4525963" cy="228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" name="Picture 16" descr="C:\Documents and Settings\папа\Мои документы\Мои рисунки\рисунок зав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2571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туча смога.jpg"/>
          <p:cNvPicPr>
            <a:picLocks noChangeAspect="1"/>
          </p:cNvPicPr>
          <p:nvPr/>
        </p:nvPicPr>
        <p:blipFill>
          <a:blip r:embed="rId4" cstate="print"/>
          <a:srcRect l="40277" t="1888"/>
          <a:stretch>
            <a:fillRect/>
          </a:stretch>
        </p:blipFill>
        <p:spPr bwMode="auto">
          <a:xfrm>
            <a:off x="4357688" y="4214813"/>
            <a:ext cx="20716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C:\Documents and Settings\папа\Мои документы\Мои рисунки\труба детск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4214813"/>
            <a:ext cx="27146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ука с лесом.jpg"/>
          <p:cNvPicPr>
            <a:picLocks noChangeAspect="1"/>
          </p:cNvPicPr>
          <p:nvPr/>
        </p:nvPicPr>
        <p:blipFill>
          <a:blip r:embed="rId6" cstate="print"/>
          <a:srcRect t="12885" r="5882"/>
          <a:stretch>
            <a:fillRect/>
          </a:stretch>
        </p:blipFill>
        <p:spPr bwMode="auto">
          <a:xfrm>
            <a:off x="0" y="0"/>
            <a:ext cx="34290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папа\Мои документы\Мои рисунки\голыш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38463"/>
            <a:ext cx="2565400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 bwMode="auto">
          <a:xfrm rot="1498480">
            <a:off x="1406534" y="1936717"/>
            <a:ext cx="4402106" cy="2900138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spcFirstLastPara="1">
            <a:prstTxWarp prst="textCircle">
              <a:avLst>
                <a:gd name="adj" fmla="val 11063388"/>
              </a:avLst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C0000"/>
                </a:solidFill>
                <a:latin typeface="Arial" pitchFamily="34" charset="0"/>
              </a:rPr>
              <a:t>Какую природу нарисую Я?!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:\Documents and Settings\папа\Мои документы\Мои рисунки\берег горный мо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C:\Documents and Settings\папа\Мои документы\Мои рисунки\белаз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000500"/>
            <a:ext cx="3429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333375"/>
            <a:ext cx="5715000" cy="6556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Планета Земля – это не наша собственность, с которой можно делать все, что угодно.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Нам доверено лишь управлять её богатствами.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>
              <a:solidFill>
                <a:srgbClr val="7D0B3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>
              <a:solidFill>
                <a:srgbClr val="7D0B3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>
              <a:solidFill>
                <a:srgbClr val="7D0B3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>
              <a:solidFill>
                <a:srgbClr val="7D0B3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>
              <a:solidFill>
                <a:srgbClr val="7D0B3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Это налагает ответственность за её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благополучие на каждого члена человеческой семьи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378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Путешествие в страну «Естестволяндию»!</vt:lpstr>
      <vt:lpstr>Станция «Географическая»</vt:lpstr>
      <vt:lpstr>Станция «Химляндия»</vt:lpstr>
      <vt:lpstr>Станция «Физическая».</vt:lpstr>
      <vt:lpstr>Станция «Экономическая»</vt:lpstr>
      <vt:lpstr>Станция «Биологическая»</vt:lpstr>
      <vt:lpstr>Красавица Земля! В тебя мы Влюблены! В твои поля, моря и реки! В твои леса, луга и ручейки.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Как хорошо жить все-таки на свете,  Жить на прекрасной голубой планете. Щедра богатствами природа Мы радостно встречаем каждый день! Хватает всем нам кислорода Но есть сомнения тень. Что ожидает всех нас завтра? А может через несколько лет. Будет ли все так чудесно И не померкнет ли свет. Должны подумать сегодня  Как нашу планету сберечь? И наше богатство природное От возможной беды уберечь.</vt:lpstr>
      <vt:lpstr>Слайд 8</vt:lpstr>
      <vt:lpstr>Слайд 9</vt:lpstr>
      <vt:lpstr>Мы любим тебя Земля!</vt:lpstr>
      <vt:lpstr>Путеводитель в страну «Естестволяндия» 8 апреля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«Естестволяндию»!</dc:title>
  <dc:creator>Admin</dc:creator>
  <cp:lastModifiedBy>Admin</cp:lastModifiedBy>
  <cp:revision>40</cp:revision>
  <dcterms:created xsi:type="dcterms:W3CDTF">2010-03-25T16:07:35Z</dcterms:created>
  <dcterms:modified xsi:type="dcterms:W3CDTF">2011-04-03T11:16:19Z</dcterms:modified>
</cp:coreProperties>
</file>