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9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38EB-CCE4-4027-9F51-C4121BC22359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1ED8-7260-4676-8306-8AACF2CDB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38EB-CCE4-4027-9F51-C4121BC22359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1ED8-7260-4676-8306-8AACF2CDB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38EB-CCE4-4027-9F51-C4121BC22359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1ED8-7260-4676-8306-8AACF2CDBF2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38EB-CCE4-4027-9F51-C4121BC22359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1ED8-7260-4676-8306-8AACF2CDBF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38EB-CCE4-4027-9F51-C4121BC22359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1ED8-7260-4676-8306-8AACF2CDB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38EB-CCE4-4027-9F51-C4121BC22359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1ED8-7260-4676-8306-8AACF2CDBF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38EB-CCE4-4027-9F51-C4121BC22359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1ED8-7260-4676-8306-8AACF2CDB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38EB-CCE4-4027-9F51-C4121BC22359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1ED8-7260-4676-8306-8AACF2CDB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38EB-CCE4-4027-9F51-C4121BC22359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1ED8-7260-4676-8306-8AACF2CDB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38EB-CCE4-4027-9F51-C4121BC22359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1ED8-7260-4676-8306-8AACF2CDBF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38EB-CCE4-4027-9F51-C4121BC22359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1ED8-7260-4676-8306-8AACF2CDBF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07938EB-CCE4-4027-9F51-C4121BC22359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9ED1ED8-7260-4676-8306-8AACF2CDBF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940" TargetMode="External"/><Relationship Id="rId3" Type="http://schemas.openxmlformats.org/officeDocument/2006/relationships/hyperlink" Target="https://ru.wikipedia.org/wiki/1910" TargetMode="External"/><Relationship Id="rId7" Type="http://schemas.openxmlformats.org/officeDocument/2006/relationships/hyperlink" Target="https://ru.wikipedia.org/wiki/1919" TargetMode="External"/><Relationship Id="rId2" Type="http://schemas.openxmlformats.org/officeDocument/2006/relationships/hyperlink" Target="https://ru.wikipedia.org/wiki/%D0%A0%D0%BE%D1%81%D1%81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1918" TargetMode="External"/><Relationship Id="rId5" Type="http://schemas.openxmlformats.org/officeDocument/2006/relationships/hyperlink" Target="https://ru.wikipedia.org/wiki/1914" TargetMode="External"/><Relationship Id="rId4" Type="http://schemas.openxmlformats.org/officeDocument/2006/relationships/hyperlink" Target="https://ru.wikipedia.org/wiki/%D0%9F%D0%B0%D1%81%D0%B5%D0%BA%D0%B0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929066"/>
            <a:ext cx="7772400" cy="2090663"/>
          </a:xfrm>
        </p:spPr>
        <p:txBody>
          <a:bodyPr>
            <a:normAutofit fontScale="90000"/>
          </a:bodyPr>
          <a:lstStyle/>
          <a:p>
            <a:r>
              <a:rPr lang="ru-RU" sz="6700" dirty="0" smtClean="0">
                <a:solidFill>
                  <a:schemeClr val="tx1"/>
                </a:solidFill>
              </a:rPr>
              <a:t>Животноводство</a:t>
            </a:r>
            <a:r>
              <a:rPr lang="ru-RU" sz="4900" dirty="0" smtClean="0">
                <a:solidFill>
                  <a:schemeClr val="tx1"/>
                </a:solidFill>
              </a:rPr>
              <a:t> </a:t>
            </a:r>
            <a:br>
              <a:rPr lang="ru-RU" sz="4900" dirty="0" smtClean="0">
                <a:solidFill>
                  <a:schemeClr val="tx1"/>
                </a:solidFill>
              </a:rPr>
            </a:br>
            <a:r>
              <a:rPr lang="ru-RU" sz="4900" dirty="0" smtClean="0">
                <a:solidFill>
                  <a:schemeClr val="tx1"/>
                </a:solidFill>
              </a:rPr>
              <a:t> </a:t>
            </a:r>
            <a:br>
              <a:rPr lang="ru-RU" sz="4900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подготовил ученик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4класса в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мбоусош№63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Жуков  Иван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учитель Козлова </a:t>
            </a:r>
            <a:r>
              <a:rPr lang="ru-RU" sz="3600" dirty="0">
                <a:solidFill>
                  <a:schemeClr val="tx1"/>
                </a:solidFill>
              </a:rPr>
              <a:t>И</a:t>
            </a:r>
            <a:r>
              <a:rPr lang="ru-RU" sz="3600" dirty="0" smtClean="0">
                <a:solidFill>
                  <a:schemeClr val="tx1"/>
                </a:solidFill>
              </a:rPr>
              <a:t>рина Константиновна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2051720" y="-243408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6876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Рыбоводство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-20279" y="1772816"/>
            <a:ext cx="9056775" cy="508518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</a:t>
            </a:r>
            <a:r>
              <a:rPr lang="ru-RU" dirty="0"/>
              <a:t>Р</a:t>
            </a:r>
            <a:r>
              <a:rPr lang="ru-RU" dirty="0" smtClean="0"/>
              <a:t>ыбоводство </a:t>
            </a:r>
            <a:r>
              <a:rPr lang="ru-RU" dirty="0"/>
              <a:t>занимает все больший удельный вес в общем объеме добычи рыбы во внутренних пресных водоемах. Если в 1975 г. доля его составила около 50 %, то в 1987 г. товарное рыбоводство дало больше рыбы, чем рыбоводство в естественных водоемах. Наибольшее развитие рыбоводство получило на Украине и в РСФСР. В последние годы отмечается значительный рост продуктивности прудовых хозяйств, чему в немалой степени способствовали научные разработки, выполненные в эти годы. Среди них можно назвать исследования, связанные с акклиматизацией растительноядных рыб, позволившие перейти к выращиванию рыб в поликультуре, и за счет этого значительно поднять продуктивность водоемов. Заметные успехи достигнуты в области кормления рыб. В результате значительно повысилась эффективность выращивания рыб в прудах, появилась возможность перехода к новой интенсивной форме выращивания рыб — индустриальному рыбоводству</a:t>
            </a:r>
          </a:p>
        </p:txBody>
      </p:sp>
    </p:spTree>
    <p:extLst>
      <p:ext uri="{BB962C8B-B14F-4D97-AF65-F5344CB8AC3E}">
        <p14:creationId xmlns="" xmlns:p14="http://schemas.microsoft.com/office/powerpoint/2010/main" val="19253368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esktop\razvedenie-karp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026391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0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C:\Users\user\Desktop\image (1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0"/>
            <a:ext cx="421196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803839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44824"/>
            <a:ext cx="8856983" cy="5013176"/>
          </a:xfrm>
        </p:spPr>
        <p:txBody>
          <a:bodyPr/>
          <a:lstStyle/>
          <a:p>
            <a:r>
              <a:rPr lang="ru-RU" dirty="0"/>
              <a:t>В </a:t>
            </a:r>
            <a:r>
              <a:rPr lang="ru-RU" dirty="0">
                <a:hlinkClick r:id="rId2" tooltip="Россия"/>
              </a:rPr>
              <a:t>России</a:t>
            </a:r>
            <a:r>
              <a:rPr lang="ru-RU" dirty="0"/>
              <a:t> пчеловодство распространено издавна и почти повсеместно. В </a:t>
            </a:r>
            <a:r>
              <a:rPr lang="ru-RU" dirty="0">
                <a:hlinkClick r:id="rId3" tooltip="1910"/>
              </a:rPr>
              <a:t>1910</a:t>
            </a:r>
            <a:r>
              <a:rPr lang="ru-RU" dirty="0"/>
              <a:t> насчитывалось 339 тыс. </a:t>
            </a:r>
            <a:r>
              <a:rPr lang="ru-RU" dirty="0">
                <a:hlinkClick r:id="rId4" tooltip="Пасека"/>
              </a:rPr>
              <a:t>пасек</a:t>
            </a:r>
            <a:r>
              <a:rPr lang="ru-RU" dirty="0"/>
              <a:t> (средний размер — 6 пчелиных семей) с 6 млн. 309 тыс. семей (в рамочных ульях — не более 18 %). Товарность пасек была невысокой: количество товарного мёда, получаемого в среднем от одной пчелиной семьи, не превышало 5—6 кг. За годы Первой мировой войны </a:t>
            </a:r>
            <a:r>
              <a:rPr lang="ru-RU" dirty="0">
                <a:hlinkClick r:id="rId5" tooltip="1914"/>
              </a:rPr>
              <a:t>1914</a:t>
            </a:r>
            <a:r>
              <a:rPr lang="ru-RU" dirty="0"/>
              <a:t>—</a:t>
            </a:r>
            <a:r>
              <a:rPr lang="ru-RU" dirty="0">
                <a:hlinkClick r:id="rId6" tooltip="1918"/>
              </a:rPr>
              <a:t>1918</a:t>
            </a:r>
            <a:r>
              <a:rPr lang="ru-RU" dirty="0"/>
              <a:t> количество пасек в стране значительно уменьшилось, и число пчелиных семей к </a:t>
            </a:r>
            <a:r>
              <a:rPr lang="ru-RU" dirty="0">
                <a:hlinkClick r:id="rId7" tooltip="1919"/>
              </a:rPr>
              <a:t>1919</a:t>
            </a:r>
            <a:r>
              <a:rPr lang="ru-RU" dirty="0"/>
              <a:t> составило 3,2 млн. После декрета СНК РСФСР «Об охране пчеловодства» (1919) началось ускоренное развитие пчеловодства, и в </a:t>
            </a:r>
            <a:r>
              <a:rPr lang="ru-RU" dirty="0">
                <a:hlinkClick r:id="rId8" tooltip="1940"/>
              </a:rPr>
              <a:t>1940</a:t>
            </a:r>
            <a:r>
              <a:rPr lang="ru-RU" dirty="0"/>
              <a:t> в СССР насчитывалось свыше 10 млн пчелиных семей (95 % — в рамочных ульях).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Пчеловодство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450830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user\Desktop\i (3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31188"/>
            <a:ext cx="9073008" cy="68891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872970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СПАСИБО </a:t>
            </a:r>
            <a:r>
              <a:rPr lang="ru-RU" dirty="0" smtClean="0"/>
              <a:t>ЗА ПРОСМОТР</a:t>
            </a:r>
            <a:endParaRPr lang="ru-RU" dirty="0"/>
          </a:p>
        </p:txBody>
      </p:sp>
      <p:pic>
        <p:nvPicPr>
          <p:cNvPr id="9218" name="Picture 2" descr="C:\Users\user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84" y="1556792"/>
            <a:ext cx="9036496" cy="5301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525065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6165304"/>
          </a:xfrm>
        </p:spPr>
        <p:txBody>
          <a:bodyPr/>
          <a:lstStyle/>
          <a:p>
            <a:r>
              <a:rPr lang="ru-RU" b="1" dirty="0"/>
              <a:t>По сравнению с другими видами домашних животных свиньи имеют ещё ряд преимуществ. Они отличаются большой скороспелостью. В 8--10 месячном возрасте </a:t>
            </a:r>
            <a:r>
              <a:rPr lang="ru-RU" b="1" dirty="0" smtClean="0"/>
              <a:t>вес подсвинка </a:t>
            </a:r>
            <a:r>
              <a:rPr lang="ru-RU" b="1" dirty="0"/>
              <a:t>может достигнуть 100--160 кг. В 8--8.5 месяцев свинку можно случить, а к году можно получить первый приплод. Ведь супоросность свиноматки короткая: 3 месяца 3 недели и 3 дня, как считаю в народе. Немаловажным считается и высокий выход продукции при убое. Убойный вес этих животных после откорма достигает 75-80% от живого веса, тогда как у овец всего 44—52%, а у крупного рогатого скота 50--60 Ценится свинина и за свои вкусовые и питательные качества. В ней содержатся на12-13% меньше, чем в говядине и баранине воды</a:t>
            </a:r>
            <a:r>
              <a:rPr lang="ru-RU" b="1" dirty="0" smtClean="0"/>
              <a:t>, почти </a:t>
            </a:r>
            <a:r>
              <a:rPr lang="ru-RU" b="1" dirty="0"/>
              <a:t>в 2 раза больше калорий по сравнению с </a:t>
            </a:r>
            <a:r>
              <a:rPr lang="ru-RU" b="1" dirty="0" smtClean="0"/>
              <a:t>говядиной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-2115616"/>
            <a:ext cx="8352928" cy="33843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	</a:t>
            </a:r>
            <a:r>
              <a:rPr lang="ru-RU" dirty="0" smtClean="0"/>
              <a:t>							Свиноводство										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607381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3383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C:\Users\user\Desktop\82642773_49413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12968" cy="62901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476820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412776"/>
            <a:ext cx="7408333" cy="460851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Кролиководство – это весьма благодарное занятие, если соблюдать правила содержания животных. Кролики относятся к очень скороспелым и плодовитым животным. За одну беременность, которая длится от двадцати девяти до тридцати двух дней, крольчиха вынашивает шесть – девять крольчат.</a:t>
            </a:r>
          </a:p>
          <a:p>
            <a:r>
              <a:rPr lang="ru-RU" dirty="0"/>
              <a:t>Молодые кролики растут очень быстро. При рождении их вес примерно равен пятьдесят граммов и, к двадцатидневному возрасту достигает двухсот пятидесяти граммов, а к четырем месяцам вес животных достигает полутора килограммов и больше.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Кролиководство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220332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-2331640"/>
            <a:ext cx="8229600" cy="129614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 descr="C:\Users\user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408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618882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1700808"/>
            <a:ext cx="7668840" cy="4425355"/>
          </a:xfrm>
        </p:spPr>
        <p:txBody>
          <a:bodyPr/>
          <a:lstStyle/>
          <a:p>
            <a:r>
              <a:rPr lang="ru-RU" dirty="0"/>
              <a:t>В настоящее время во многих отраслях человеческой жизни лошадей заменили машины, но интерес к этим животным по-прежнему не ослабевает. Лошадь сохраняет свое значение в хозяйственной деятельности людей, все шире завоевывает сферы спорта, развлечений, активного отдыха, восстановления здоровья людей, производства уникальных продуктов питания, ипподромный бизнес достигает масштабов в десятки миллиардов долларов в </a:t>
            </a:r>
            <a:r>
              <a:rPr lang="ru-RU" smtClean="0"/>
              <a:t>год.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Коневодство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915139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0611363" flipV="1">
            <a:off x="406500" y="-862441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C:\Users\user\Desktop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7413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843077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2675466"/>
            <a:ext cx="7956872" cy="384987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Птицеводство- разведение сельскохозяйственной птицы; отрасль животноводства. Основная продукция птицеводства— пищевые яйца и мясо; побочная — пух, перо. Отходы от убоя и переработки птицы используют для </a:t>
            </a:r>
            <a:r>
              <a:rPr lang="ru-RU" dirty="0" smtClean="0"/>
              <a:t>производства </a:t>
            </a:r>
            <a:r>
              <a:rPr lang="ru-RU" dirty="0"/>
              <a:t>кормовой муки; птичий помёт — ценное органическое удобрение. Пищевые яйца получают главным образом от кур яичных пород и кроссов, в меньшем количестве — от мясо-яичных и мясных кур. Для производства мяса разводят мясных кур, уток, индеек, гусей, цесарок, мясных голубей. Основной источник получения мяса птицы — выращивание бройлеров. Деликатесные яйца и мясо получают также от перепелов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Птицеводство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37714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-1323528"/>
            <a:ext cx="8229600" cy="648072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098" name="Picture 2" descr="C:\Users\user\Desktop\i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500" y="259354"/>
            <a:ext cx="2916057" cy="67596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jpg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2664296" cy="6597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1374040774-5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0648"/>
            <a:ext cx="3168352" cy="6597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599769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106</TotalTime>
  <Words>427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Животноводство      подготовил ученик 4класса в мбоусош№63 Жуков  Иван учитель Козлова Ирина Константиновна</vt:lpstr>
      <vt:lpstr>           Свиноводство          </vt:lpstr>
      <vt:lpstr>Слайд 3</vt:lpstr>
      <vt:lpstr>Кролиководство</vt:lpstr>
      <vt:lpstr>Слайд 5</vt:lpstr>
      <vt:lpstr>Коневодство</vt:lpstr>
      <vt:lpstr>Слайд 7</vt:lpstr>
      <vt:lpstr>Птицеводство</vt:lpstr>
      <vt:lpstr>Слайд 9</vt:lpstr>
      <vt:lpstr>Рыбоводство</vt:lpstr>
      <vt:lpstr>Слайд 11</vt:lpstr>
      <vt:lpstr>Слайд 12</vt:lpstr>
      <vt:lpstr>Пчеловодство</vt:lpstr>
      <vt:lpstr>Слайд 14</vt:lpstr>
      <vt:lpstr>СПАСИБО ЗА ПРОСМОТР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Животноводство в тульском крае подготовил ученик 4класса в мбоусош№63 Жуков И ван учитель Козлова Ирина Константиновна</dc:title>
  <dc:creator>user</dc:creator>
  <cp:lastModifiedBy>Ирина</cp:lastModifiedBy>
  <cp:revision>20</cp:revision>
  <dcterms:created xsi:type="dcterms:W3CDTF">2015-01-13T12:54:57Z</dcterms:created>
  <dcterms:modified xsi:type="dcterms:W3CDTF">2015-04-14T11:36:47Z</dcterms:modified>
</cp:coreProperties>
</file>